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72" r:id="rId6"/>
    <p:sldId id="257" r:id="rId7"/>
    <p:sldId id="258" r:id="rId8"/>
    <p:sldId id="259" r:id="rId9"/>
    <p:sldId id="273" r:id="rId10"/>
    <p:sldId id="274" r:id="rId11"/>
    <p:sldId id="261" r:id="rId12"/>
    <p:sldId id="262" r:id="rId13"/>
    <p:sldId id="263" r:id="rId14"/>
    <p:sldId id="264" r:id="rId15"/>
    <p:sldId id="265" r:id="rId16"/>
    <p:sldId id="266" r:id="rId17"/>
    <p:sldId id="270" r:id="rId18"/>
    <p:sldId id="271" r:id="rId19"/>
    <p:sldId id="267" r:id="rId20"/>
    <p:sldId id="268" r:id="rId21"/>
    <p:sldId id="269"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1594" y="7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reth Barlow" userId="3b34e68a-555f-4b9d-aca0-d80800728e0f" providerId="ADAL" clId="{F2BF0431-854A-4EAD-B71E-B79932320D22}"/>
    <pc:docChg chg="modSld">
      <pc:chgData name="Gareth Barlow" userId="3b34e68a-555f-4b9d-aca0-d80800728e0f" providerId="ADAL" clId="{F2BF0431-854A-4EAD-B71E-B79932320D22}" dt="2025-11-10T16:23:49.492" v="3" actId="20577"/>
      <pc:docMkLst>
        <pc:docMk/>
      </pc:docMkLst>
      <pc:sldChg chg="modSp mod">
        <pc:chgData name="Gareth Barlow" userId="3b34e68a-555f-4b9d-aca0-d80800728e0f" providerId="ADAL" clId="{F2BF0431-854A-4EAD-B71E-B79932320D22}" dt="2025-11-10T16:23:49.492" v="3" actId="20577"/>
        <pc:sldMkLst>
          <pc:docMk/>
          <pc:sldMk cId="0" sldId="261"/>
        </pc:sldMkLst>
        <pc:spChg chg="mod">
          <ac:chgData name="Gareth Barlow" userId="3b34e68a-555f-4b9d-aca0-d80800728e0f" providerId="ADAL" clId="{F2BF0431-854A-4EAD-B71E-B79932320D22}" dt="2025-11-10T16:23:49.492" v="3" actId="20577"/>
          <ac:spMkLst>
            <pc:docMk/>
            <pc:sldMk cId="0" sldId="261"/>
            <ac:spMk id="3"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D3EAD1B-3D24-4211-814E-0E93490C2AF7}" type="doc">
      <dgm:prSet loTypeId="urn:microsoft.com/office/officeart/2005/8/layout/default" loCatId="list" qsTypeId="urn:microsoft.com/office/officeart/2005/8/quickstyle/simple1" qsCatId="simple" csTypeId="urn:microsoft.com/office/officeart/2005/8/colors/colorful3" csCatId="colorful" phldr="1"/>
      <dgm:spPr/>
      <dgm:t>
        <a:bodyPr/>
        <a:lstStyle/>
        <a:p>
          <a:endParaRPr lang="en-US"/>
        </a:p>
      </dgm:t>
    </dgm:pt>
    <dgm:pt modelId="{A7508B02-6CB3-4880-B48B-17EC0C79A07C}">
      <dgm:prSet/>
      <dgm:spPr/>
      <dgm:t>
        <a:bodyPr/>
        <a:lstStyle/>
        <a:p>
          <a:r>
            <a:rPr lang="en-US"/>
            <a:t>Team Leadership &amp; Management</a:t>
          </a:r>
        </a:p>
      </dgm:t>
    </dgm:pt>
    <dgm:pt modelId="{5E967FB8-1D01-4FEE-A0F6-1E124494FD23}" type="parTrans" cxnId="{0AE7DE80-E45F-47D6-B287-7C40ECA3476E}">
      <dgm:prSet/>
      <dgm:spPr/>
      <dgm:t>
        <a:bodyPr/>
        <a:lstStyle/>
        <a:p>
          <a:endParaRPr lang="en-US"/>
        </a:p>
      </dgm:t>
    </dgm:pt>
    <dgm:pt modelId="{87A8DD99-1DA1-4D00-96CA-A573A3AA39B3}" type="sibTrans" cxnId="{0AE7DE80-E45F-47D6-B287-7C40ECA3476E}">
      <dgm:prSet/>
      <dgm:spPr/>
      <dgm:t>
        <a:bodyPr/>
        <a:lstStyle/>
        <a:p>
          <a:endParaRPr lang="en-US"/>
        </a:p>
      </dgm:t>
    </dgm:pt>
    <dgm:pt modelId="{A0DD6BA9-8E48-402B-BAEE-7AC7D431FC54}">
      <dgm:prSet/>
      <dgm:spPr/>
      <dgm:t>
        <a:bodyPr/>
        <a:lstStyle/>
        <a:p>
          <a:r>
            <a:rPr lang="en-US"/>
            <a:t>(Law) Legal Services</a:t>
          </a:r>
        </a:p>
      </dgm:t>
    </dgm:pt>
    <dgm:pt modelId="{A17E22F0-D4C9-45C2-8F00-4D4404DA1BA8}" type="parTrans" cxnId="{867CBE1F-6A51-4DE2-9ED8-074ECE06BEDD}">
      <dgm:prSet/>
      <dgm:spPr/>
      <dgm:t>
        <a:bodyPr/>
        <a:lstStyle/>
        <a:p>
          <a:endParaRPr lang="en-US"/>
        </a:p>
      </dgm:t>
    </dgm:pt>
    <dgm:pt modelId="{8632EF2B-A46A-4E77-ABB5-E831A7735B92}" type="sibTrans" cxnId="{867CBE1F-6A51-4DE2-9ED8-074ECE06BEDD}">
      <dgm:prSet/>
      <dgm:spPr/>
      <dgm:t>
        <a:bodyPr/>
        <a:lstStyle/>
        <a:p>
          <a:endParaRPr lang="en-US"/>
        </a:p>
      </dgm:t>
    </dgm:pt>
    <dgm:pt modelId="{364594F5-DBB4-4C87-80B7-C8A1C4EA79BF}">
      <dgm:prSet/>
      <dgm:spPr/>
      <dgm:t>
        <a:bodyPr/>
        <a:lstStyle/>
        <a:p>
          <a:r>
            <a:rPr lang="en-US"/>
            <a:t>Marketing</a:t>
          </a:r>
        </a:p>
      </dgm:t>
    </dgm:pt>
    <dgm:pt modelId="{CF87482C-8ACB-48D7-BB56-0493F4BF02E9}" type="parTrans" cxnId="{30CCD49A-99A0-4DDE-A6CE-ED0E44812F7B}">
      <dgm:prSet/>
      <dgm:spPr/>
      <dgm:t>
        <a:bodyPr/>
        <a:lstStyle/>
        <a:p>
          <a:endParaRPr lang="en-US"/>
        </a:p>
      </dgm:t>
    </dgm:pt>
    <dgm:pt modelId="{24CB3D31-225A-4061-8F03-8B1D4C56D92D}" type="sibTrans" cxnId="{30CCD49A-99A0-4DDE-A6CE-ED0E44812F7B}">
      <dgm:prSet/>
      <dgm:spPr/>
      <dgm:t>
        <a:bodyPr/>
        <a:lstStyle/>
        <a:p>
          <a:endParaRPr lang="en-US"/>
        </a:p>
      </dgm:t>
    </dgm:pt>
    <dgm:pt modelId="{DBA59513-08FE-4428-89B9-E5975068E746}">
      <dgm:prSet/>
      <dgm:spPr/>
      <dgm:t>
        <a:bodyPr/>
        <a:lstStyle/>
        <a:p>
          <a:r>
            <a:rPr lang="en-US"/>
            <a:t>Civil Engineering</a:t>
          </a:r>
        </a:p>
      </dgm:t>
    </dgm:pt>
    <dgm:pt modelId="{08F929FD-E714-4E7A-AE80-72646A10D071}" type="parTrans" cxnId="{CEEB7D9F-DE3A-4D0E-8B64-97E2A9DDC904}">
      <dgm:prSet/>
      <dgm:spPr/>
      <dgm:t>
        <a:bodyPr/>
        <a:lstStyle/>
        <a:p>
          <a:endParaRPr lang="en-US"/>
        </a:p>
      </dgm:t>
    </dgm:pt>
    <dgm:pt modelId="{2F8ADC21-1524-4335-9918-DE26E8D8577E}" type="sibTrans" cxnId="{CEEB7D9F-DE3A-4D0E-8B64-97E2A9DDC904}">
      <dgm:prSet/>
      <dgm:spPr/>
      <dgm:t>
        <a:bodyPr/>
        <a:lstStyle/>
        <a:p>
          <a:endParaRPr lang="en-US"/>
        </a:p>
      </dgm:t>
    </dgm:pt>
    <dgm:pt modelId="{7C4E0D52-DBF3-42BA-ABDD-731BD176E61F}">
      <dgm:prSet/>
      <dgm:spPr/>
      <dgm:t>
        <a:bodyPr/>
        <a:lstStyle/>
        <a:p>
          <a:r>
            <a:rPr lang="en-US"/>
            <a:t>Media Production</a:t>
          </a:r>
        </a:p>
      </dgm:t>
    </dgm:pt>
    <dgm:pt modelId="{65A002F8-B76F-4F68-9A3F-C3AC57F5BDB5}" type="parTrans" cxnId="{839D01A0-ECC7-4DEA-B1E0-DA2BC9DEA73C}">
      <dgm:prSet/>
      <dgm:spPr/>
      <dgm:t>
        <a:bodyPr/>
        <a:lstStyle/>
        <a:p>
          <a:endParaRPr lang="en-US"/>
        </a:p>
      </dgm:t>
    </dgm:pt>
    <dgm:pt modelId="{F71F9084-2B97-4159-BA94-F5C7D147B0C8}" type="sibTrans" cxnId="{839D01A0-ECC7-4DEA-B1E0-DA2BC9DEA73C}">
      <dgm:prSet/>
      <dgm:spPr/>
      <dgm:t>
        <a:bodyPr/>
        <a:lstStyle/>
        <a:p>
          <a:endParaRPr lang="en-US"/>
        </a:p>
      </dgm:t>
    </dgm:pt>
    <dgm:pt modelId="{94819048-288E-41C4-92C4-93271DDE2681}">
      <dgm:prSet/>
      <dgm:spPr/>
      <dgm:t>
        <a:bodyPr/>
        <a:lstStyle/>
        <a:p>
          <a:r>
            <a:rPr lang="en-US"/>
            <a:t>Digital Support &amp; Security</a:t>
          </a:r>
        </a:p>
      </dgm:t>
    </dgm:pt>
    <dgm:pt modelId="{4D2AD17D-92EE-4A5D-8318-EA7928FBDA6F}" type="parTrans" cxnId="{B1CB62D1-A9D6-4463-845E-3E23340E9C93}">
      <dgm:prSet/>
      <dgm:spPr/>
      <dgm:t>
        <a:bodyPr/>
        <a:lstStyle/>
        <a:p>
          <a:endParaRPr lang="en-US"/>
        </a:p>
      </dgm:t>
    </dgm:pt>
    <dgm:pt modelId="{80A3FD65-4FB6-4FD2-B527-490BEF5F80C4}" type="sibTrans" cxnId="{B1CB62D1-A9D6-4463-845E-3E23340E9C93}">
      <dgm:prSet/>
      <dgm:spPr/>
      <dgm:t>
        <a:bodyPr/>
        <a:lstStyle/>
        <a:p>
          <a:endParaRPr lang="en-US"/>
        </a:p>
      </dgm:t>
    </dgm:pt>
    <dgm:pt modelId="{725A847B-2E61-4D04-A6FB-EC34FD4357B8}">
      <dgm:prSet/>
      <dgm:spPr/>
      <dgm:t>
        <a:bodyPr/>
        <a:lstStyle/>
        <a:p>
          <a:r>
            <a:rPr lang="en-US"/>
            <a:t>Digital Software Development</a:t>
          </a:r>
        </a:p>
      </dgm:t>
    </dgm:pt>
    <dgm:pt modelId="{CFAD7090-63AA-4B70-B50E-74D352DE581A}" type="parTrans" cxnId="{5D102F0C-B4FC-4B61-A3E5-9894DEB69D73}">
      <dgm:prSet/>
      <dgm:spPr/>
      <dgm:t>
        <a:bodyPr/>
        <a:lstStyle/>
        <a:p>
          <a:endParaRPr lang="en-US"/>
        </a:p>
      </dgm:t>
    </dgm:pt>
    <dgm:pt modelId="{D23CA2B9-C2EA-4946-B441-75175529B91C}" type="sibTrans" cxnId="{5D102F0C-B4FC-4B61-A3E5-9894DEB69D73}">
      <dgm:prSet/>
      <dgm:spPr/>
      <dgm:t>
        <a:bodyPr/>
        <a:lstStyle/>
        <a:p>
          <a:endParaRPr lang="en-US"/>
        </a:p>
      </dgm:t>
    </dgm:pt>
    <dgm:pt modelId="{B2EB18AA-2D3E-44AC-8BDA-49488F04081B}">
      <dgm:prSet/>
      <dgm:spPr/>
      <dgm:t>
        <a:bodyPr/>
        <a:lstStyle/>
        <a:p>
          <a:r>
            <a:rPr lang="en-US"/>
            <a:t>Education &amp; Childcare</a:t>
          </a:r>
        </a:p>
      </dgm:t>
    </dgm:pt>
    <dgm:pt modelId="{DDD5493C-A6E1-45CF-805D-DEDAF5C4B3EC}" type="parTrans" cxnId="{6DC20284-51AD-4234-B492-609C5F7596C9}">
      <dgm:prSet/>
      <dgm:spPr/>
      <dgm:t>
        <a:bodyPr/>
        <a:lstStyle/>
        <a:p>
          <a:endParaRPr lang="en-US"/>
        </a:p>
      </dgm:t>
    </dgm:pt>
    <dgm:pt modelId="{220CDD8F-BA5A-4402-BEF5-44EEE4118B2D}" type="sibTrans" cxnId="{6DC20284-51AD-4234-B492-609C5F7596C9}">
      <dgm:prSet/>
      <dgm:spPr/>
      <dgm:t>
        <a:bodyPr/>
        <a:lstStyle/>
        <a:p>
          <a:endParaRPr lang="en-US"/>
        </a:p>
      </dgm:t>
    </dgm:pt>
    <dgm:pt modelId="{99281C3E-EAE7-4F1C-B0BC-57905DCC2EF1}">
      <dgm:prSet/>
      <dgm:spPr/>
      <dgm:t>
        <a:bodyPr/>
        <a:lstStyle/>
        <a:p>
          <a:r>
            <a:rPr lang="en-US"/>
            <a:t>Health</a:t>
          </a:r>
        </a:p>
      </dgm:t>
    </dgm:pt>
    <dgm:pt modelId="{D3352135-1E94-43FC-BCD0-089D217C5A53}" type="parTrans" cxnId="{5EA17262-3309-4D9A-8B4D-01FAA6503660}">
      <dgm:prSet/>
      <dgm:spPr/>
      <dgm:t>
        <a:bodyPr/>
        <a:lstStyle/>
        <a:p>
          <a:endParaRPr lang="en-US"/>
        </a:p>
      </dgm:t>
    </dgm:pt>
    <dgm:pt modelId="{7C429EA6-9D77-4F01-AFCF-D9E17E82E23F}" type="sibTrans" cxnId="{5EA17262-3309-4D9A-8B4D-01FAA6503660}">
      <dgm:prSet/>
      <dgm:spPr/>
      <dgm:t>
        <a:bodyPr/>
        <a:lstStyle/>
        <a:p>
          <a:endParaRPr lang="en-US"/>
        </a:p>
      </dgm:t>
    </dgm:pt>
    <dgm:pt modelId="{E284CC95-F025-43A0-ACB6-9D2277551FEE}">
      <dgm:prSet/>
      <dgm:spPr/>
      <dgm:t>
        <a:bodyPr/>
        <a:lstStyle/>
        <a:p>
          <a:r>
            <a:rPr lang="en-US"/>
            <a:t>Laboratory Science</a:t>
          </a:r>
        </a:p>
      </dgm:t>
    </dgm:pt>
    <dgm:pt modelId="{51F0EC1B-53B4-494B-B4FB-7894C53F5991}" type="parTrans" cxnId="{5E8676B7-FF6A-487D-A8C9-53B4CA78BEC9}">
      <dgm:prSet/>
      <dgm:spPr/>
      <dgm:t>
        <a:bodyPr/>
        <a:lstStyle/>
        <a:p>
          <a:endParaRPr lang="en-US"/>
        </a:p>
      </dgm:t>
    </dgm:pt>
    <dgm:pt modelId="{CE51BE9F-BD2E-4571-AB68-808671714CCC}" type="sibTrans" cxnId="{5E8676B7-FF6A-487D-A8C9-53B4CA78BEC9}">
      <dgm:prSet/>
      <dgm:spPr/>
      <dgm:t>
        <a:bodyPr/>
        <a:lstStyle/>
        <a:p>
          <a:endParaRPr lang="en-US"/>
        </a:p>
      </dgm:t>
    </dgm:pt>
    <dgm:pt modelId="{0438702B-2FDB-4307-ACDF-BC27CC1B2E98}" type="pres">
      <dgm:prSet presAssocID="{0D3EAD1B-3D24-4211-814E-0E93490C2AF7}" presName="diagram" presStyleCnt="0">
        <dgm:presLayoutVars>
          <dgm:dir/>
          <dgm:resizeHandles val="exact"/>
        </dgm:presLayoutVars>
      </dgm:prSet>
      <dgm:spPr/>
    </dgm:pt>
    <dgm:pt modelId="{A07A4FFC-2B0E-46D6-BB1C-9E569B8EC965}" type="pres">
      <dgm:prSet presAssocID="{A7508B02-6CB3-4880-B48B-17EC0C79A07C}" presName="node" presStyleLbl="node1" presStyleIdx="0" presStyleCnt="10">
        <dgm:presLayoutVars>
          <dgm:bulletEnabled val="1"/>
        </dgm:presLayoutVars>
      </dgm:prSet>
      <dgm:spPr/>
    </dgm:pt>
    <dgm:pt modelId="{2FC49D35-C48F-46F2-8DD7-45EEA5A42248}" type="pres">
      <dgm:prSet presAssocID="{87A8DD99-1DA1-4D00-96CA-A573A3AA39B3}" presName="sibTrans" presStyleCnt="0"/>
      <dgm:spPr/>
    </dgm:pt>
    <dgm:pt modelId="{74EA9655-6CE8-48C5-B735-7F4C60BB5E44}" type="pres">
      <dgm:prSet presAssocID="{A0DD6BA9-8E48-402B-BAEE-7AC7D431FC54}" presName="node" presStyleLbl="node1" presStyleIdx="1" presStyleCnt="10">
        <dgm:presLayoutVars>
          <dgm:bulletEnabled val="1"/>
        </dgm:presLayoutVars>
      </dgm:prSet>
      <dgm:spPr/>
    </dgm:pt>
    <dgm:pt modelId="{F3C9B173-5FF4-4AED-A86C-39BFBFEC07FB}" type="pres">
      <dgm:prSet presAssocID="{8632EF2B-A46A-4E77-ABB5-E831A7735B92}" presName="sibTrans" presStyleCnt="0"/>
      <dgm:spPr/>
    </dgm:pt>
    <dgm:pt modelId="{195C8DCA-DD26-47FF-BA73-621E4DF4A8D0}" type="pres">
      <dgm:prSet presAssocID="{364594F5-DBB4-4C87-80B7-C8A1C4EA79BF}" presName="node" presStyleLbl="node1" presStyleIdx="2" presStyleCnt="10">
        <dgm:presLayoutVars>
          <dgm:bulletEnabled val="1"/>
        </dgm:presLayoutVars>
      </dgm:prSet>
      <dgm:spPr/>
    </dgm:pt>
    <dgm:pt modelId="{5BDB78EE-E23A-4A63-9181-102703F629E7}" type="pres">
      <dgm:prSet presAssocID="{24CB3D31-225A-4061-8F03-8B1D4C56D92D}" presName="sibTrans" presStyleCnt="0"/>
      <dgm:spPr/>
    </dgm:pt>
    <dgm:pt modelId="{49E4BCB4-3A9A-4068-BA2C-2A83A644FDAE}" type="pres">
      <dgm:prSet presAssocID="{DBA59513-08FE-4428-89B9-E5975068E746}" presName="node" presStyleLbl="node1" presStyleIdx="3" presStyleCnt="10">
        <dgm:presLayoutVars>
          <dgm:bulletEnabled val="1"/>
        </dgm:presLayoutVars>
      </dgm:prSet>
      <dgm:spPr/>
    </dgm:pt>
    <dgm:pt modelId="{34602DD3-792B-4467-A19F-410426E8759D}" type="pres">
      <dgm:prSet presAssocID="{2F8ADC21-1524-4335-9918-DE26E8D8577E}" presName="sibTrans" presStyleCnt="0"/>
      <dgm:spPr/>
    </dgm:pt>
    <dgm:pt modelId="{8E8B702B-C222-40A9-8D34-C1735E938B35}" type="pres">
      <dgm:prSet presAssocID="{7C4E0D52-DBF3-42BA-ABDD-731BD176E61F}" presName="node" presStyleLbl="node1" presStyleIdx="4" presStyleCnt="10">
        <dgm:presLayoutVars>
          <dgm:bulletEnabled val="1"/>
        </dgm:presLayoutVars>
      </dgm:prSet>
      <dgm:spPr/>
    </dgm:pt>
    <dgm:pt modelId="{89A4253C-6F8D-4BB0-AA04-0FD4F214DDB5}" type="pres">
      <dgm:prSet presAssocID="{F71F9084-2B97-4159-BA94-F5C7D147B0C8}" presName="sibTrans" presStyleCnt="0"/>
      <dgm:spPr/>
    </dgm:pt>
    <dgm:pt modelId="{602B2A91-EE49-42FF-B076-67288A909204}" type="pres">
      <dgm:prSet presAssocID="{94819048-288E-41C4-92C4-93271DDE2681}" presName="node" presStyleLbl="node1" presStyleIdx="5" presStyleCnt="10">
        <dgm:presLayoutVars>
          <dgm:bulletEnabled val="1"/>
        </dgm:presLayoutVars>
      </dgm:prSet>
      <dgm:spPr/>
    </dgm:pt>
    <dgm:pt modelId="{3A738766-D611-4555-AE72-F5083B3109FD}" type="pres">
      <dgm:prSet presAssocID="{80A3FD65-4FB6-4FD2-B527-490BEF5F80C4}" presName="sibTrans" presStyleCnt="0"/>
      <dgm:spPr/>
    </dgm:pt>
    <dgm:pt modelId="{FA6187F4-58C2-4BA1-B225-B2C55FFA956A}" type="pres">
      <dgm:prSet presAssocID="{725A847B-2E61-4D04-A6FB-EC34FD4357B8}" presName="node" presStyleLbl="node1" presStyleIdx="6" presStyleCnt="10">
        <dgm:presLayoutVars>
          <dgm:bulletEnabled val="1"/>
        </dgm:presLayoutVars>
      </dgm:prSet>
      <dgm:spPr/>
    </dgm:pt>
    <dgm:pt modelId="{3027B2FC-232B-474C-9E58-DF35C68F14E1}" type="pres">
      <dgm:prSet presAssocID="{D23CA2B9-C2EA-4946-B441-75175529B91C}" presName="sibTrans" presStyleCnt="0"/>
      <dgm:spPr/>
    </dgm:pt>
    <dgm:pt modelId="{51596691-8C1D-4C0F-9985-D8A9C85322F8}" type="pres">
      <dgm:prSet presAssocID="{B2EB18AA-2D3E-44AC-8BDA-49488F04081B}" presName="node" presStyleLbl="node1" presStyleIdx="7" presStyleCnt="10">
        <dgm:presLayoutVars>
          <dgm:bulletEnabled val="1"/>
        </dgm:presLayoutVars>
      </dgm:prSet>
      <dgm:spPr/>
    </dgm:pt>
    <dgm:pt modelId="{55D16D45-A515-4011-B58C-A6CE5F607813}" type="pres">
      <dgm:prSet presAssocID="{220CDD8F-BA5A-4402-BEF5-44EEE4118B2D}" presName="sibTrans" presStyleCnt="0"/>
      <dgm:spPr/>
    </dgm:pt>
    <dgm:pt modelId="{F1B6D18B-537D-443E-8BF7-E931D9557AB7}" type="pres">
      <dgm:prSet presAssocID="{99281C3E-EAE7-4F1C-B0BC-57905DCC2EF1}" presName="node" presStyleLbl="node1" presStyleIdx="8" presStyleCnt="10">
        <dgm:presLayoutVars>
          <dgm:bulletEnabled val="1"/>
        </dgm:presLayoutVars>
      </dgm:prSet>
      <dgm:spPr/>
    </dgm:pt>
    <dgm:pt modelId="{890284C0-D6E1-4EDB-9E7F-F9D3477FDC86}" type="pres">
      <dgm:prSet presAssocID="{7C429EA6-9D77-4F01-AFCF-D9E17E82E23F}" presName="sibTrans" presStyleCnt="0"/>
      <dgm:spPr/>
    </dgm:pt>
    <dgm:pt modelId="{B73D55CD-E3B5-477B-95C4-8D4FF2DC498E}" type="pres">
      <dgm:prSet presAssocID="{E284CC95-F025-43A0-ACB6-9D2277551FEE}" presName="node" presStyleLbl="node1" presStyleIdx="9" presStyleCnt="10">
        <dgm:presLayoutVars>
          <dgm:bulletEnabled val="1"/>
        </dgm:presLayoutVars>
      </dgm:prSet>
      <dgm:spPr/>
    </dgm:pt>
  </dgm:ptLst>
  <dgm:cxnLst>
    <dgm:cxn modelId="{D4369703-9573-4FB4-978F-C9C9A8977395}" type="presOf" srcId="{94819048-288E-41C4-92C4-93271DDE2681}" destId="{602B2A91-EE49-42FF-B076-67288A909204}" srcOrd="0" destOrd="0" presId="urn:microsoft.com/office/officeart/2005/8/layout/default"/>
    <dgm:cxn modelId="{5D102F0C-B4FC-4B61-A3E5-9894DEB69D73}" srcId="{0D3EAD1B-3D24-4211-814E-0E93490C2AF7}" destId="{725A847B-2E61-4D04-A6FB-EC34FD4357B8}" srcOrd="6" destOrd="0" parTransId="{CFAD7090-63AA-4B70-B50E-74D352DE581A}" sibTransId="{D23CA2B9-C2EA-4946-B441-75175529B91C}"/>
    <dgm:cxn modelId="{867CBE1F-6A51-4DE2-9ED8-074ECE06BEDD}" srcId="{0D3EAD1B-3D24-4211-814E-0E93490C2AF7}" destId="{A0DD6BA9-8E48-402B-BAEE-7AC7D431FC54}" srcOrd="1" destOrd="0" parTransId="{A17E22F0-D4C9-45C2-8F00-4D4404DA1BA8}" sibTransId="{8632EF2B-A46A-4E77-ABB5-E831A7735B92}"/>
    <dgm:cxn modelId="{CFF08260-E3CA-4AF8-A1EB-1CD0BB074075}" type="presOf" srcId="{E284CC95-F025-43A0-ACB6-9D2277551FEE}" destId="{B73D55CD-E3B5-477B-95C4-8D4FF2DC498E}" srcOrd="0" destOrd="0" presId="urn:microsoft.com/office/officeart/2005/8/layout/default"/>
    <dgm:cxn modelId="{5EA17262-3309-4D9A-8B4D-01FAA6503660}" srcId="{0D3EAD1B-3D24-4211-814E-0E93490C2AF7}" destId="{99281C3E-EAE7-4F1C-B0BC-57905DCC2EF1}" srcOrd="8" destOrd="0" parTransId="{D3352135-1E94-43FC-BCD0-089D217C5A53}" sibTransId="{7C429EA6-9D77-4F01-AFCF-D9E17E82E23F}"/>
    <dgm:cxn modelId="{BBD91745-6A7B-4150-8FBF-9BE6944FAF33}" type="presOf" srcId="{A7508B02-6CB3-4880-B48B-17EC0C79A07C}" destId="{A07A4FFC-2B0E-46D6-BB1C-9E569B8EC965}" srcOrd="0" destOrd="0" presId="urn:microsoft.com/office/officeart/2005/8/layout/default"/>
    <dgm:cxn modelId="{73D2A052-68E5-4999-93DA-9959228EEDFD}" type="presOf" srcId="{99281C3E-EAE7-4F1C-B0BC-57905DCC2EF1}" destId="{F1B6D18B-537D-443E-8BF7-E931D9557AB7}" srcOrd="0" destOrd="0" presId="urn:microsoft.com/office/officeart/2005/8/layout/default"/>
    <dgm:cxn modelId="{03E95178-8628-4A09-A681-06525B9CDEFD}" type="presOf" srcId="{A0DD6BA9-8E48-402B-BAEE-7AC7D431FC54}" destId="{74EA9655-6CE8-48C5-B735-7F4C60BB5E44}" srcOrd="0" destOrd="0" presId="urn:microsoft.com/office/officeart/2005/8/layout/default"/>
    <dgm:cxn modelId="{1747DE80-0591-4525-850D-741B5EDA9474}" type="presOf" srcId="{725A847B-2E61-4D04-A6FB-EC34FD4357B8}" destId="{FA6187F4-58C2-4BA1-B225-B2C55FFA956A}" srcOrd="0" destOrd="0" presId="urn:microsoft.com/office/officeart/2005/8/layout/default"/>
    <dgm:cxn modelId="{0AE7DE80-E45F-47D6-B287-7C40ECA3476E}" srcId="{0D3EAD1B-3D24-4211-814E-0E93490C2AF7}" destId="{A7508B02-6CB3-4880-B48B-17EC0C79A07C}" srcOrd="0" destOrd="0" parTransId="{5E967FB8-1D01-4FEE-A0F6-1E124494FD23}" sibTransId="{87A8DD99-1DA1-4D00-96CA-A573A3AA39B3}"/>
    <dgm:cxn modelId="{6DC20284-51AD-4234-B492-609C5F7596C9}" srcId="{0D3EAD1B-3D24-4211-814E-0E93490C2AF7}" destId="{B2EB18AA-2D3E-44AC-8BDA-49488F04081B}" srcOrd="7" destOrd="0" parTransId="{DDD5493C-A6E1-45CF-805D-DEDAF5C4B3EC}" sibTransId="{220CDD8F-BA5A-4402-BEF5-44EEE4118B2D}"/>
    <dgm:cxn modelId="{AB9F0999-6CDC-4C6F-A04E-7C80AC8817B4}" type="presOf" srcId="{364594F5-DBB4-4C87-80B7-C8A1C4EA79BF}" destId="{195C8DCA-DD26-47FF-BA73-621E4DF4A8D0}" srcOrd="0" destOrd="0" presId="urn:microsoft.com/office/officeart/2005/8/layout/default"/>
    <dgm:cxn modelId="{30CCD49A-99A0-4DDE-A6CE-ED0E44812F7B}" srcId="{0D3EAD1B-3D24-4211-814E-0E93490C2AF7}" destId="{364594F5-DBB4-4C87-80B7-C8A1C4EA79BF}" srcOrd="2" destOrd="0" parTransId="{CF87482C-8ACB-48D7-BB56-0493F4BF02E9}" sibTransId="{24CB3D31-225A-4061-8F03-8B1D4C56D92D}"/>
    <dgm:cxn modelId="{CEEB7D9F-DE3A-4D0E-8B64-97E2A9DDC904}" srcId="{0D3EAD1B-3D24-4211-814E-0E93490C2AF7}" destId="{DBA59513-08FE-4428-89B9-E5975068E746}" srcOrd="3" destOrd="0" parTransId="{08F929FD-E714-4E7A-AE80-72646A10D071}" sibTransId="{2F8ADC21-1524-4335-9918-DE26E8D8577E}"/>
    <dgm:cxn modelId="{839D01A0-ECC7-4DEA-B1E0-DA2BC9DEA73C}" srcId="{0D3EAD1B-3D24-4211-814E-0E93490C2AF7}" destId="{7C4E0D52-DBF3-42BA-ABDD-731BD176E61F}" srcOrd="4" destOrd="0" parTransId="{65A002F8-B76F-4F68-9A3F-C3AC57F5BDB5}" sibTransId="{F71F9084-2B97-4159-BA94-F5C7D147B0C8}"/>
    <dgm:cxn modelId="{2B36E6B1-37CB-44CF-AE09-C4A6614403D0}" type="presOf" srcId="{DBA59513-08FE-4428-89B9-E5975068E746}" destId="{49E4BCB4-3A9A-4068-BA2C-2A83A644FDAE}" srcOrd="0" destOrd="0" presId="urn:microsoft.com/office/officeart/2005/8/layout/default"/>
    <dgm:cxn modelId="{5E8676B7-FF6A-487D-A8C9-53B4CA78BEC9}" srcId="{0D3EAD1B-3D24-4211-814E-0E93490C2AF7}" destId="{E284CC95-F025-43A0-ACB6-9D2277551FEE}" srcOrd="9" destOrd="0" parTransId="{51F0EC1B-53B4-494B-B4FB-7894C53F5991}" sibTransId="{CE51BE9F-BD2E-4571-AB68-808671714CCC}"/>
    <dgm:cxn modelId="{7971A5CA-14A9-495F-B3CA-E41369578A99}" type="presOf" srcId="{0D3EAD1B-3D24-4211-814E-0E93490C2AF7}" destId="{0438702B-2FDB-4307-ACDF-BC27CC1B2E98}" srcOrd="0" destOrd="0" presId="urn:microsoft.com/office/officeart/2005/8/layout/default"/>
    <dgm:cxn modelId="{B1CB62D1-A9D6-4463-845E-3E23340E9C93}" srcId="{0D3EAD1B-3D24-4211-814E-0E93490C2AF7}" destId="{94819048-288E-41C4-92C4-93271DDE2681}" srcOrd="5" destOrd="0" parTransId="{4D2AD17D-92EE-4A5D-8318-EA7928FBDA6F}" sibTransId="{80A3FD65-4FB6-4FD2-B527-490BEF5F80C4}"/>
    <dgm:cxn modelId="{D430AAEF-427E-4E9D-A961-F1DC1044837F}" type="presOf" srcId="{7C4E0D52-DBF3-42BA-ABDD-731BD176E61F}" destId="{8E8B702B-C222-40A9-8D34-C1735E938B35}" srcOrd="0" destOrd="0" presId="urn:microsoft.com/office/officeart/2005/8/layout/default"/>
    <dgm:cxn modelId="{137D60F8-4C3B-42ED-8889-4B8FBFCBF2D3}" type="presOf" srcId="{B2EB18AA-2D3E-44AC-8BDA-49488F04081B}" destId="{51596691-8C1D-4C0F-9985-D8A9C85322F8}" srcOrd="0" destOrd="0" presId="urn:microsoft.com/office/officeart/2005/8/layout/default"/>
    <dgm:cxn modelId="{F46D0CAA-17CD-43F8-AD41-D81782C9FE57}" type="presParOf" srcId="{0438702B-2FDB-4307-ACDF-BC27CC1B2E98}" destId="{A07A4FFC-2B0E-46D6-BB1C-9E569B8EC965}" srcOrd="0" destOrd="0" presId="urn:microsoft.com/office/officeart/2005/8/layout/default"/>
    <dgm:cxn modelId="{899A4943-6907-448F-829E-7C1FE49B36D3}" type="presParOf" srcId="{0438702B-2FDB-4307-ACDF-BC27CC1B2E98}" destId="{2FC49D35-C48F-46F2-8DD7-45EEA5A42248}" srcOrd="1" destOrd="0" presId="urn:microsoft.com/office/officeart/2005/8/layout/default"/>
    <dgm:cxn modelId="{57BBAA2F-84B6-424C-B834-1856D25525BC}" type="presParOf" srcId="{0438702B-2FDB-4307-ACDF-BC27CC1B2E98}" destId="{74EA9655-6CE8-48C5-B735-7F4C60BB5E44}" srcOrd="2" destOrd="0" presId="urn:microsoft.com/office/officeart/2005/8/layout/default"/>
    <dgm:cxn modelId="{663F5914-473B-431C-B0B9-9CC1B45850F8}" type="presParOf" srcId="{0438702B-2FDB-4307-ACDF-BC27CC1B2E98}" destId="{F3C9B173-5FF4-4AED-A86C-39BFBFEC07FB}" srcOrd="3" destOrd="0" presId="urn:microsoft.com/office/officeart/2005/8/layout/default"/>
    <dgm:cxn modelId="{51838FB3-704B-4FF0-BF5B-2354A679DBD8}" type="presParOf" srcId="{0438702B-2FDB-4307-ACDF-BC27CC1B2E98}" destId="{195C8DCA-DD26-47FF-BA73-621E4DF4A8D0}" srcOrd="4" destOrd="0" presId="urn:microsoft.com/office/officeart/2005/8/layout/default"/>
    <dgm:cxn modelId="{8D8838F6-DB1E-4375-B43F-CAFB9E808C88}" type="presParOf" srcId="{0438702B-2FDB-4307-ACDF-BC27CC1B2E98}" destId="{5BDB78EE-E23A-4A63-9181-102703F629E7}" srcOrd="5" destOrd="0" presId="urn:microsoft.com/office/officeart/2005/8/layout/default"/>
    <dgm:cxn modelId="{06681565-5905-4BD4-ABD0-6E6F80055497}" type="presParOf" srcId="{0438702B-2FDB-4307-ACDF-BC27CC1B2E98}" destId="{49E4BCB4-3A9A-4068-BA2C-2A83A644FDAE}" srcOrd="6" destOrd="0" presId="urn:microsoft.com/office/officeart/2005/8/layout/default"/>
    <dgm:cxn modelId="{94133797-4C0E-4A80-BB34-7412EA9F476B}" type="presParOf" srcId="{0438702B-2FDB-4307-ACDF-BC27CC1B2E98}" destId="{34602DD3-792B-4467-A19F-410426E8759D}" srcOrd="7" destOrd="0" presId="urn:microsoft.com/office/officeart/2005/8/layout/default"/>
    <dgm:cxn modelId="{2428F6C8-E891-4FB4-8E54-2A0ED7A4E412}" type="presParOf" srcId="{0438702B-2FDB-4307-ACDF-BC27CC1B2E98}" destId="{8E8B702B-C222-40A9-8D34-C1735E938B35}" srcOrd="8" destOrd="0" presId="urn:microsoft.com/office/officeart/2005/8/layout/default"/>
    <dgm:cxn modelId="{5B094AD1-6781-4D1F-8184-90555CCC2990}" type="presParOf" srcId="{0438702B-2FDB-4307-ACDF-BC27CC1B2E98}" destId="{89A4253C-6F8D-4BB0-AA04-0FD4F214DDB5}" srcOrd="9" destOrd="0" presId="urn:microsoft.com/office/officeart/2005/8/layout/default"/>
    <dgm:cxn modelId="{54D06247-F870-4CEA-9C19-767D5292F3B1}" type="presParOf" srcId="{0438702B-2FDB-4307-ACDF-BC27CC1B2E98}" destId="{602B2A91-EE49-42FF-B076-67288A909204}" srcOrd="10" destOrd="0" presId="urn:microsoft.com/office/officeart/2005/8/layout/default"/>
    <dgm:cxn modelId="{C3BF3667-5E01-45C9-B170-648FAD7A6925}" type="presParOf" srcId="{0438702B-2FDB-4307-ACDF-BC27CC1B2E98}" destId="{3A738766-D611-4555-AE72-F5083B3109FD}" srcOrd="11" destOrd="0" presId="urn:microsoft.com/office/officeart/2005/8/layout/default"/>
    <dgm:cxn modelId="{1A318BD7-3778-46AC-A52E-C3491810043F}" type="presParOf" srcId="{0438702B-2FDB-4307-ACDF-BC27CC1B2E98}" destId="{FA6187F4-58C2-4BA1-B225-B2C55FFA956A}" srcOrd="12" destOrd="0" presId="urn:microsoft.com/office/officeart/2005/8/layout/default"/>
    <dgm:cxn modelId="{CBCE5407-7D12-4E27-B2B7-A040E152AC76}" type="presParOf" srcId="{0438702B-2FDB-4307-ACDF-BC27CC1B2E98}" destId="{3027B2FC-232B-474C-9E58-DF35C68F14E1}" srcOrd="13" destOrd="0" presId="urn:microsoft.com/office/officeart/2005/8/layout/default"/>
    <dgm:cxn modelId="{CA00D504-9001-446E-8623-6CBA9DFAA083}" type="presParOf" srcId="{0438702B-2FDB-4307-ACDF-BC27CC1B2E98}" destId="{51596691-8C1D-4C0F-9985-D8A9C85322F8}" srcOrd="14" destOrd="0" presId="urn:microsoft.com/office/officeart/2005/8/layout/default"/>
    <dgm:cxn modelId="{569F0855-E1C2-47CF-A72B-2AC538727CAD}" type="presParOf" srcId="{0438702B-2FDB-4307-ACDF-BC27CC1B2E98}" destId="{55D16D45-A515-4011-B58C-A6CE5F607813}" srcOrd="15" destOrd="0" presId="urn:microsoft.com/office/officeart/2005/8/layout/default"/>
    <dgm:cxn modelId="{506E8BCD-DF50-4EAC-93F7-BDC49EF6EB9F}" type="presParOf" srcId="{0438702B-2FDB-4307-ACDF-BC27CC1B2E98}" destId="{F1B6D18B-537D-443E-8BF7-E931D9557AB7}" srcOrd="16" destOrd="0" presId="urn:microsoft.com/office/officeart/2005/8/layout/default"/>
    <dgm:cxn modelId="{E77E69BB-0EA3-4448-838C-D6C0818D6BA6}" type="presParOf" srcId="{0438702B-2FDB-4307-ACDF-BC27CC1B2E98}" destId="{890284C0-D6E1-4EDB-9E7F-F9D3477FDC86}" srcOrd="17" destOrd="0" presId="urn:microsoft.com/office/officeart/2005/8/layout/default"/>
    <dgm:cxn modelId="{C5988598-EE31-4CB2-AB0E-5DFAA417A02B}" type="presParOf" srcId="{0438702B-2FDB-4307-ACDF-BC27CC1B2E98}" destId="{B73D55CD-E3B5-477B-95C4-8D4FF2DC498E}" srcOrd="1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2C2075A-512C-42BB-BD85-C9F8F11B4FD1}" type="doc">
      <dgm:prSet loTypeId="urn:microsoft.com/office/officeart/2005/8/layout/chevron2" loCatId="process" qsTypeId="urn:microsoft.com/office/officeart/2005/8/quickstyle/simple1" qsCatId="simple" csTypeId="urn:microsoft.com/office/officeart/2005/8/colors/colorful1" csCatId="colorful" phldr="1"/>
      <dgm:spPr/>
      <dgm:t>
        <a:bodyPr/>
        <a:lstStyle/>
        <a:p>
          <a:endParaRPr lang="en-GB"/>
        </a:p>
      </dgm:t>
    </dgm:pt>
    <dgm:pt modelId="{88848363-2F01-434B-B791-6749D235B106}">
      <dgm:prSet phldrT="[Text]"/>
      <dgm:spPr/>
      <dgm:t>
        <a:bodyPr/>
        <a:lstStyle/>
        <a:p>
          <a:pPr>
            <a:buNone/>
          </a:pPr>
          <a:r>
            <a:rPr lang="en-US"/>
            <a:t>Placement planning</a:t>
          </a:r>
          <a:endParaRPr lang="en-GB"/>
        </a:p>
      </dgm:t>
    </dgm:pt>
    <dgm:pt modelId="{4C0D9F62-DA93-4C8E-A55C-37E3043F6AEB}" type="parTrans" cxnId="{5E5AC604-F182-4F26-89CD-8574CA6E4CBE}">
      <dgm:prSet/>
      <dgm:spPr/>
      <dgm:t>
        <a:bodyPr/>
        <a:lstStyle/>
        <a:p>
          <a:endParaRPr lang="en-GB"/>
        </a:p>
      </dgm:t>
    </dgm:pt>
    <dgm:pt modelId="{A7633281-4E76-46D8-8CFE-D535F1053B13}" type="sibTrans" cxnId="{5E5AC604-F182-4F26-89CD-8574CA6E4CBE}">
      <dgm:prSet/>
      <dgm:spPr/>
      <dgm:t>
        <a:bodyPr/>
        <a:lstStyle/>
        <a:p>
          <a:endParaRPr lang="en-GB"/>
        </a:p>
      </dgm:t>
    </dgm:pt>
    <dgm:pt modelId="{A9CC33B0-25C7-49AA-BD22-99462090DBDB}">
      <dgm:prSet/>
      <dgm:spPr/>
      <dgm:t>
        <a:bodyPr/>
        <a:lstStyle/>
        <a:p>
          <a:r>
            <a:rPr lang="en-US"/>
            <a:t>Claim Submission:</a:t>
          </a:r>
        </a:p>
      </dgm:t>
    </dgm:pt>
    <dgm:pt modelId="{FDC1CCDB-AA2A-46F9-B000-DF6EF6893321}" type="parTrans" cxnId="{D0CA482C-97ED-4B6C-BC8C-ECB800BCD4B0}">
      <dgm:prSet/>
      <dgm:spPr/>
      <dgm:t>
        <a:bodyPr/>
        <a:lstStyle/>
        <a:p>
          <a:endParaRPr lang="en-GB"/>
        </a:p>
      </dgm:t>
    </dgm:pt>
    <dgm:pt modelId="{6D231811-27F0-4202-9A69-AEA8E4B46A6E}" type="sibTrans" cxnId="{D0CA482C-97ED-4B6C-BC8C-ECB800BCD4B0}">
      <dgm:prSet/>
      <dgm:spPr/>
      <dgm:t>
        <a:bodyPr/>
        <a:lstStyle/>
        <a:p>
          <a:endParaRPr lang="en-GB"/>
        </a:p>
      </dgm:t>
    </dgm:pt>
    <dgm:pt modelId="{7335B19E-B0EC-4C28-8E48-BA213ACEF23A}">
      <dgm:prSet/>
      <dgm:spPr/>
      <dgm:t>
        <a:bodyPr/>
        <a:lstStyle/>
        <a:p>
          <a:r>
            <a:rPr lang="en-US"/>
            <a:t>Submit Claim:</a:t>
          </a:r>
        </a:p>
      </dgm:t>
    </dgm:pt>
    <dgm:pt modelId="{3EA53B00-115F-4F28-9467-FF42901CCED1}" type="parTrans" cxnId="{90A1B16A-4AA2-4F57-8729-B6F40A0CB883}">
      <dgm:prSet/>
      <dgm:spPr/>
      <dgm:t>
        <a:bodyPr/>
        <a:lstStyle/>
        <a:p>
          <a:endParaRPr lang="en-GB"/>
        </a:p>
      </dgm:t>
    </dgm:pt>
    <dgm:pt modelId="{6DE0937E-9E47-4449-A939-21570D41E25A}" type="sibTrans" cxnId="{90A1B16A-4AA2-4F57-8729-B6F40A0CB883}">
      <dgm:prSet/>
      <dgm:spPr/>
      <dgm:t>
        <a:bodyPr/>
        <a:lstStyle/>
        <a:p>
          <a:endParaRPr lang="en-GB"/>
        </a:p>
      </dgm:t>
    </dgm:pt>
    <dgm:pt modelId="{168E23A5-E98A-43D0-85AB-74ED70E2A2DE}">
      <dgm:prSet/>
      <dgm:spPr/>
      <dgm:t>
        <a:bodyPr/>
        <a:lstStyle/>
        <a:p>
          <a:r>
            <a:rPr lang="en-US"/>
            <a:t>Validation &amp; Payment:</a:t>
          </a:r>
        </a:p>
      </dgm:t>
    </dgm:pt>
    <dgm:pt modelId="{ACCF1892-C03E-411E-9113-B125732708A4}" type="parTrans" cxnId="{8C0E6ADD-BD80-4E68-88F7-F099E8724D0A}">
      <dgm:prSet/>
      <dgm:spPr/>
      <dgm:t>
        <a:bodyPr/>
        <a:lstStyle/>
        <a:p>
          <a:endParaRPr lang="en-GB"/>
        </a:p>
      </dgm:t>
    </dgm:pt>
    <dgm:pt modelId="{C3CA57BF-B374-42B3-A330-7DA43A359E71}" type="sibTrans" cxnId="{8C0E6ADD-BD80-4E68-88F7-F099E8724D0A}">
      <dgm:prSet/>
      <dgm:spPr/>
      <dgm:t>
        <a:bodyPr/>
        <a:lstStyle/>
        <a:p>
          <a:endParaRPr lang="en-GB"/>
        </a:p>
      </dgm:t>
    </dgm:pt>
    <dgm:pt modelId="{0F213A1D-8F96-489E-AA54-96F989E2E39A}">
      <dgm:prSet phldrT="[Text]"/>
      <dgm:spPr/>
      <dgm:t>
        <a:bodyPr/>
        <a:lstStyle/>
        <a:p>
          <a:pPr>
            <a:buNone/>
          </a:pPr>
          <a:r>
            <a:rPr lang="en-US"/>
            <a:t>host one or more T Level placements and discuss eligible costs with </a:t>
          </a:r>
          <a:r>
            <a:rPr lang="en-US" err="1"/>
            <a:t>WorkZone</a:t>
          </a:r>
          <a:r>
            <a:rPr lang="en-US"/>
            <a:t> team.</a:t>
          </a:r>
          <a:endParaRPr lang="en-GB"/>
        </a:p>
      </dgm:t>
    </dgm:pt>
    <dgm:pt modelId="{9AC91763-1FBB-4F78-A6C5-8875F5092982}" type="parTrans" cxnId="{BEFE7AE0-B8DF-4009-8F1A-EC5416CC2EFA}">
      <dgm:prSet/>
      <dgm:spPr/>
      <dgm:t>
        <a:bodyPr/>
        <a:lstStyle/>
        <a:p>
          <a:endParaRPr lang="en-GB"/>
        </a:p>
      </dgm:t>
    </dgm:pt>
    <dgm:pt modelId="{01137C56-13B8-4409-BB14-7197D751BDAE}" type="sibTrans" cxnId="{BEFE7AE0-B8DF-4009-8F1A-EC5416CC2EFA}">
      <dgm:prSet/>
      <dgm:spPr/>
      <dgm:t>
        <a:bodyPr/>
        <a:lstStyle/>
        <a:p>
          <a:endParaRPr lang="en-GB"/>
        </a:p>
      </dgm:t>
    </dgm:pt>
    <dgm:pt modelId="{E25EBE4A-C573-4C26-897F-2FD05104082D}">
      <dgm:prSet/>
      <dgm:spPr/>
      <dgm:t>
        <a:bodyPr/>
        <a:lstStyle/>
        <a:p>
          <a:r>
            <a:rPr lang="en-US"/>
            <a:t>complete an Employer Declaration Form (provided by </a:t>
          </a:r>
          <a:r>
            <a:rPr lang="en-US" err="1"/>
            <a:t>WorkZone</a:t>
          </a:r>
          <a:r>
            <a:rPr lang="en-US"/>
            <a:t>) with expense receipts.</a:t>
          </a:r>
        </a:p>
      </dgm:t>
    </dgm:pt>
    <dgm:pt modelId="{5EC8B1F3-E8AB-483C-9AC4-B73C71F763BB}" type="parTrans" cxnId="{185B5F82-63E4-404E-A1C3-65F439E52708}">
      <dgm:prSet/>
      <dgm:spPr/>
      <dgm:t>
        <a:bodyPr/>
        <a:lstStyle/>
        <a:p>
          <a:endParaRPr lang="en-GB"/>
        </a:p>
      </dgm:t>
    </dgm:pt>
    <dgm:pt modelId="{8B15BD4A-EDF8-4A6F-B06A-347BD9491924}" type="sibTrans" cxnId="{185B5F82-63E4-404E-A1C3-65F439E52708}">
      <dgm:prSet/>
      <dgm:spPr/>
      <dgm:t>
        <a:bodyPr/>
        <a:lstStyle/>
        <a:p>
          <a:endParaRPr lang="en-GB"/>
        </a:p>
      </dgm:t>
    </dgm:pt>
    <dgm:pt modelId="{53334A12-28E4-45C6-A960-C5F38AD18A41}">
      <dgm:prSet/>
      <dgm:spPr/>
      <dgm:t>
        <a:bodyPr/>
        <a:lstStyle/>
        <a:p>
          <a:r>
            <a:rPr lang="en-US"/>
            <a:t>The College submits via an online claims tool.</a:t>
          </a:r>
        </a:p>
      </dgm:t>
    </dgm:pt>
    <dgm:pt modelId="{628D5357-E9AA-4948-B626-83AAC3342EA8}" type="parTrans" cxnId="{AF376EFE-27B9-41DB-87EA-BAD4EBEA39D2}">
      <dgm:prSet/>
      <dgm:spPr/>
      <dgm:t>
        <a:bodyPr/>
        <a:lstStyle/>
        <a:p>
          <a:endParaRPr lang="en-GB"/>
        </a:p>
      </dgm:t>
    </dgm:pt>
    <dgm:pt modelId="{33C329EF-B9AB-49E5-91F5-9F9E4E669007}" type="sibTrans" cxnId="{AF376EFE-27B9-41DB-87EA-BAD4EBEA39D2}">
      <dgm:prSet/>
      <dgm:spPr/>
      <dgm:t>
        <a:bodyPr/>
        <a:lstStyle/>
        <a:p>
          <a:endParaRPr lang="en-GB"/>
        </a:p>
      </dgm:t>
    </dgm:pt>
    <dgm:pt modelId="{5F318820-9262-49C2-813A-DA3B5B677390}">
      <dgm:prSet/>
      <dgm:spPr/>
      <dgm:t>
        <a:bodyPr/>
        <a:lstStyle/>
        <a:p>
          <a:r>
            <a:rPr lang="en-US"/>
            <a:t>The College validates the claim and arranges payment</a:t>
          </a:r>
        </a:p>
      </dgm:t>
    </dgm:pt>
    <dgm:pt modelId="{560E9912-9495-4623-A7D2-C2A9D04462EC}" type="parTrans" cxnId="{5453DCF4-F163-4513-9862-FE08AA426594}">
      <dgm:prSet/>
      <dgm:spPr/>
      <dgm:t>
        <a:bodyPr/>
        <a:lstStyle/>
        <a:p>
          <a:endParaRPr lang="en-GB"/>
        </a:p>
      </dgm:t>
    </dgm:pt>
    <dgm:pt modelId="{3FD42F85-824F-4D55-B903-83A63EE5B07A}" type="sibTrans" cxnId="{5453DCF4-F163-4513-9862-FE08AA426594}">
      <dgm:prSet/>
      <dgm:spPr/>
      <dgm:t>
        <a:bodyPr/>
        <a:lstStyle/>
        <a:p>
          <a:endParaRPr lang="en-GB"/>
        </a:p>
      </dgm:t>
    </dgm:pt>
    <dgm:pt modelId="{B46A8473-96E1-42C4-89E3-5DEF5A9BB054}" type="pres">
      <dgm:prSet presAssocID="{02C2075A-512C-42BB-BD85-C9F8F11B4FD1}" presName="linearFlow" presStyleCnt="0">
        <dgm:presLayoutVars>
          <dgm:dir/>
          <dgm:animLvl val="lvl"/>
          <dgm:resizeHandles val="exact"/>
        </dgm:presLayoutVars>
      </dgm:prSet>
      <dgm:spPr/>
    </dgm:pt>
    <dgm:pt modelId="{9FEF7F05-5BA2-419A-A2E5-18638A603F81}" type="pres">
      <dgm:prSet presAssocID="{88848363-2F01-434B-B791-6749D235B106}" presName="composite" presStyleCnt="0"/>
      <dgm:spPr/>
    </dgm:pt>
    <dgm:pt modelId="{5DA88F38-5DD6-4BE8-94A4-736814A2C263}" type="pres">
      <dgm:prSet presAssocID="{88848363-2F01-434B-B791-6749D235B106}" presName="parentText" presStyleLbl="alignNode1" presStyleIdx="0" presStyleCnt="4">
        <dgm:presLayoutVars>
          <dgm:chMax val="1"/>
          <dgm:bulletEnabled val="1"/>
        </dgm:presLayoutVars>
      </dgm:prSet>
      <dgm:spPr/>
    </dgm:pt>
    <dgm:pt modelId="{6D06341A-A469-4CB7-9B30-11EE919130D9}" type="pres">
      <dgm:prSet presAssocID="{88848363-2F01-434B-B791-6749D235B106}" presName="descendantText" presStyleLbl="alignAcc1" presStyleIdx="0" presStyleCnt="4">
        <dgm:presLayoutVars>
          <dgm:bulletEnabled val="1"/>
        </dgm:presLayoutVars>
      </dgm:prSet>
      <dgm:spPr/>
    </dgm:pt>
    <dgm:pt modelId="{66FC3977-8EE8-4B76-BADF-73EC2F810D91}" type="pres">
      <dgm:prSet presAssocID="{A7633281-4E76-46D8-8CFE-D535F1053B13}" presName="sp" presStyleCnt="0"/>
      <dgm:spPr/>
    </dgm:pt>
    <dgm:pt modelId="{AFB07D69-847F-4706-9429-F022EC73FCA4}" type="pres">
      <dgm:prSet presAssocID="{A9CC33B0-25C7-49AA-BD22-99462090DBDB}" presName="composite" presStyleCnt="0"/>
      <dgm:spPr/>
    </dgm:pt>
    <dgm:pt modelId="{D368BF62-2C0D-468E-9487-2D168FA722DE}" type="pres">
      <dgm:prSet presAssocID="{A9CC33B0-25C7-49AA-BD22-99462090DBDB}" presName="parentText" presStyleLbl="alignNode1" presStyleIdx="1" presStyleCnt="4">
        <dgm:presLayoutVars>
          <dgm:chMax val="1"/>
          <dgm:bulletEnabled val="1"/>
        </dgm:presLayoutVars>
      </dgm:prSet>
      <dgm:spPr/>
    </dgm:pt>
    <dgm:pt modelId="{AEA2198C-8CD2-4109-8BA8-7216D2B3D83D}" type="pres">
      <dgm:prSet presAssocID="{A9CC33B0-25C7-49AA-BD22-99462090DBDB}" presName="descendantText" presStyleLbl="alignAcc1" presStyleIdx="1" presStyleCnt="4">
        <dgm:presLayoutVars>
          <dgm:bulletEnabled val="1"/>
        </dgm:presLayoutVars>
      </dgm:prSet>
      <dgm:spPr/>
    </dgm:pt>
    <dgm:pt modelId="{C3FE2EAB-142F-4EE7-AA50-DB2BE71742A6}" type="pres">
      <dgm:prSet presAssocID="{6D231811-27F0-4202-9A69-AEA8E4B46A6E}" presName="sp" presStyleCnt="0"/>
      <dgm:spPr/>
    </dgm:pt>
    <dgm:pt modelId="{85984FA3-72BD-43B8-8B5F-E28F28591A0C}" type="pres">
      <dgm:prSet presAssocID="{7335B19E-B0EC-4C28-8E48-BA213ACEF23A}" presName="composite" presStyleCnt="0"/>
      <dgm:spPr/>
    </dgm:pt>
    <dgm:pt modelId="{92985371-DCE7-4F60-AED9-9D67B20F666A}" type="pres">
      <dgm:prSet presAssocID="{7335B19E-B0EC-4C28-8E48-BA213ACEF23A}" presName="parentText" presStyleLbl="alignNode1" presStyleIdx="2" presStyleCnt="4">
        <dgm:presLayoutVars>
          <dgm:chMax val="1"/>
          <dgm:bulletEnabled val="1"/>
        </dgm:presLayoutVars>
      </dgm:prSet>
      <dgm:spPr/>
    </dgm:pt>
    <dgm:pt modelId="{A2DF8315-C22B-4445-822C-1FB1644B7611}" type="pres">
      <dgm:prSet presAssocID="{7335B19E-B0EC-4C28-8E48-BA213ACEF23A}" presName="descendantText" presStyleLbl="alignAcc1" presStyleIdx="2" presStyleCnt="4">
        <dgm:presLayoutVars>
          <dgm:bulletEnabled val="1"/>
        </dgm:presLayoutVars>
      </dgm:prSet>
      <dgm:spPr/>
    </dgm:pt>
    <dgm:pt modelId="{9A9C50C7-9483-433D-8F53-EBADD0ED1E85}" type="pres">
      <dgm:prSet presAssocID="{6DE0937E-9E47-4449-A939-21570D41E25A}" presName="sp" presStyleCnt="0"/>
      <dgm:spPr/>
    </dgm:pt>
    <dgm:pt modelId="{F26E1660-73BA-46D3-8C60-FE2D7FD8696D}" type="pres">
      <dgm:prSet presAssocID="{168E23A5-E98A-43D0-85AB-74ED70E2A2DE}" presName="composite" presStyleCnt="0"/>
      <dgm:spPr/>
    </dgm:pt>
    <dgm:pt modelId="{E02A74B4-0912-471E-9693-89ED949CDE48}" type="pres">
      <dgm:prSet presAssocID="{168E23A5-E98A-43D0-85AB-74ED70E2A2DE}" presName="parentText" presStyleLbl="alignNode1" presStyleIdx="3" presStyleCnt="4">
        <dgm:presLayoutVars>
          <dgm:chMax val="1"/>
          <dgm:bulletEnabled val="1"/>
        </dgm:presLayoutVars>
      </dgm:prSet>
      <dgm:spPr/>
    </dgm:pt>
    <dgm:pt modelId="{BE971904-E4E9-44CD-A66D-63478AE96267}" type="pres">
      <dgm:prSet presAssocID="{168E23A5-E98A-43D0-85AB-74ED70E2A2DE}" presName="descendantText" presStyleLbl="alignAcc1" presStyleIdx="3" presStyleCnt="4">
        <dgm:presLayoutVars>
          <dgm:bulletEnabled val="1"/>
        </dgm:presLayoutVars>
      </dgm:prSet>
      <dgm:spPr/>
    </dgm:pt>
  </dgm:ptLst>
  <dgm:cxnLst>
    <dgm:cxn modelId="{5E5AC604-F182-4F26-89CD-8574CA6E4CBE}" srcId="{02C2075A-512C-42BB-BD85-C9F8F11B4FD1}" destId="{88848363-2F01-434B-B791-6749D235B106}" srcOrd="0" destOrd="0" parTransId="{4C0D9F62-DA93-4C8E-A55C-37E3043F6AEB}" sibTransId="{A7633281-4E76-46D8-8CFE-D535F1053B13}"/>
    <dgm:cxn modelId="{7E43940B-0B75-4899-A225-30314C2017C5}" type="presOf" srcId="{7335B19E-B0EC-4C28-8E48-BA213ACEF23A}" destId="{92985371-DCE7-4F60-AED9-9D67B20F666A}" srcOrd="0" destOrd="0" presId="urn:microsoft.com/office/officeart/2005/8/layout/chevron2"/>
    <dgm:cxn modelId="{A88F7518-F907-40B1-91E7-83A5B7230C48}" type="presOf" srcId="{0F213A1D-8F96-489E-AA54-96F989E2E39A}" destId="{6D06341A-A469-4CB7-9B30-11EE919130D9}" srcOrd="0" destOrd="0" presId="urn:microsoft.com/office/officeart/2005/8/layout/chevron2"/>
    <dgm:cxn modelId="{7E005A18-CCC9-4008-9DDC-43882204D6A3}" type="presOf" srcId="{88848363-2F01-434B-B791-6749D235B106}" destId="{5DA88F38-5DD6-4BE8-94A4-736814A2C263}" srcOrd="0" destOrd="0" presId="urn:microsoft.com/office/officeart/2005/8/layout/chevron2"/>
    <dgm:cxn modelId="{7723201E-0E72-4060-AAC0-888687C47681}" type="presOf" srcId="{53334A12-28E4-45C6-A960-C5F38AD18A41}" destId="{A2DF8315-C22B-4445-822C-1FB1644B7611}" srcOrd="0" destOrd="0" presId="urn:microsoft.com/office/officeart/2005/8/layout/chevron2"/>
    <dgm:cxn modelId="{D0CA482C-97ED-4B6C-BC8C-ECB800BCD4B0}" srcId="{02C2075A-512C-42BB-BD85-C9F8F11B4FD1}" destId="{A9CC33B0-25C7-49AA-BD22-99462090DBDB}" srcOrd="1" destOrd="0" parTransId="{FDC1CCDB-AA2A-46F9-B000-DF6EF6893321}" sibTransId="{6D231811-27F0-4202-9A69-AEA8E4B46A6E}"/>
    <dgm:cxn modelId="{90A1B16A-4AA2-4F57-8729-B6F40A0CB883}" srcId="{02C2075A-512C-42BB-BD85-C9F8F11B4FD1}" destId="{7335B19E-B0EC-4C28-8E48-BA213ACEF23A}" srcOrd="2" destOrd="0" parTransId="{3EA53B00-115F-4F28-9467-FF42901CCED1}" sibTransId="{6DE0937E-9E47-4449-A939-21570D41E25A}"/>
    <dgm:cxn modelId="{081E8551-F0D2-45B9-93A9-F44264B26386}" type="presOf" srcId="{5F318820-9262-49C2-813A-DA3B5B677390}" destId="{BE971904-E4E9-44CD-A66D-63478AE96267}" srcOrd="0" destOrd="0" presId="urn:microsoft.com/office/officeart/2005/8/layout/chevron2"/>
    <dgm:cxn modelId="{185B5F82-63E4-404E-A1C3-65F439E52708}" srcId="{A9CC33B0-25C7-49AA-BD22-99462090DBDB}" destId="{E25EBE4A-C573-4C26-897F-2FD05104082D}" srcOrd="0" destOrd="0" parTransId="{5EC8B1F3-E8AB-483C-9AC4-B73C71F763BB}" sibTransId="{8B15BD4A-EDF8-4A6F-B06A-347BD9491924}"/>
    <dgm:cxn modelId="{F99E2FBC-E861-4AAA-99EE-2CFB8CD744A0}" type="presOf" srcId="{168E23A5-E98A-43D0-85AB-74ED70E2A2DE}" destId="{E02A74B4-0912-471E-9693-89ED949CDE48}" srcOrd="0" destOrd="0" presId="urn:microsoft.com/office/officeart/2005/8/layout/chevron2"/>
    <dgm:cxn modelId="{0A77B4C2-748A-42A0-951F-F860E07C84DD}" type="presOf" srcId="{E25EBE4A-C573-4C26-897F-2FD05104082D}" destId="{AEA2198C-8CD2-4109-8BA8-7216D2B3D83D}" srcOrd="0" destOrd="0" presId="urn:microsoft.com/office/officeart/2005/8/layout/chevron2"/>
    <dgm:cxn modelId="{1FF687CC-0965-4FA9-A4E8-1CA39BEF4E16}" type="presOf" srcId="{A9CC33B0-25C7-49AA-BD22-99462090DBDB}" destId="{D368BF62-2C0D-468E-9487-2D168FA722DE}" srcOrd="0" destOrd="0" presId="urn:microsoft.com/office/officeart/2005/8/layout/chevron2"/>
    <dgm:cxn modelId="{8C0E6ADD-BD80-4E68-88F7-F099E8724D0A}" srcId="{02C2075A-512C-42BB-BD85-C9F8F11B4FD1}" destId="{168E23A5-E98A-43D0-85AB-74ED70E2A2DE}" srcOrd="3" destOrd="0" parTransId="{ACCF1892-C03E-411E-9113-B125732708A4}" sibTransId="{C3CA57BF-B374-42B3-A330-7DA43A359E71}"/>
    <dgm:cxn modelId="{BEFE7AE0-B8DF-4009-8F1A-EC5416CC2EFA}" srcId="{88848363-2F01-434B-B791-6749D235B106}" destId="{0F213A1D-8F96-489E-AA54-96F989E2E39A}" srcOrd="0" destOrd="0" parTransId="{9AC91763-1FBB-4F78-A6C5-8875F5092982}" sibTransId="{01137C56-13B8-4409-BB14-7197D751BDAE}"/>
    <dgm:cxn modelId="{DCB99DF3-2E39-437E-9703-B2E016009DD8}" type="presOf" srcId="{02C2075A-512C-42BB-BD85-C9F8F11B4FD1}" destId="{B46A8473-96E1-42C4-89E3-5DEF5A9BB054}" srcOrd="0" destOrd="0" presId="urn:microsoft.com/office/officeart/2005/8/layout/chevron2"/>
    <dgm:cxn modelId="{5453DCF4-F163-4513-9862-FE08AA426594}" srcId="{168E23A5-E98A-43D0-85AB-74ED70E2A2DE}" destId="{5F318820-9262-49C2-813A-DA3B5B677390}" srcOrd="0" destOrd="0" parTransId="{560E9912-9495-4623-A7D2-C2A9D04462EC}" sibTransId="{3FD42F85-824F-4D55-B903-83A63EE5B07A}"/>
    <dgm:cxn modelId="{AF376EFE-27B9-41DB-87EA-BAD4EBEA39D2}" srcId="{7335B19E-B0EC-4C28-8E48-BA213ACEF23A}" destId="{53334A12-28E4-45C6-A960-C5F38AD18A41}" srcOrd="0" destOrd="0" parTransId="{628D5357-E9AA-4948-B626-83AAC3342EA8}" sibTransId="{33C329EF-B9AB-49E5-91F5-9F9E4E669007}"/>
    <dgm:cxn modelId="{35AB0BD6-6B9F-4141-8B11-1490B2D93FB0}" type="presParOf" srcId="{B46A8473-96E1-42C4-89E3-5DEF5A9BB054}" destId="{9FEF7F05-5BA2-419A-A2E5-18638A603F81}" srcOrd="0" destOrd="0" presId="urn:microsoft.com/office/officeart/2005/8/layout/chevron2"/>
    <dgm:cxn modelId="{7F8F66B0-5126-4187-88A6-E0F26D260750}" type="presParOf" srcId="{9FEF7F05-5BA2-419A-A2E5-18638A603F81}" destId="{5DA88F38-5DD6-4BE8-94A4-736814A2C263}" srcOrd="0" destOrd="0" presId="urn:microsoft.com/office/officeart/2005/8/layout/chevron2"/>
    <dgm:cxn modelId="{7420AFA4-79BB-4301-B830-DEF08A81AD0A}" type="presParOf" srcId="{9FEF7F05-5BA2-419A-A2E5-18638A603F81}" destId="{6D06341A-A469-4CB7-9B30-11EE919130D9}" srcOrd="1" destOrd="0" presId="urn:microsoft.com/office/officeart/2005/8/layout/chevron2"/>
    <dgm:cxn modelId="{A087AE03-2576-42D0-B1B7-26DCB0CD8B08}" type="presParOf" srcId="{B46A8473-96E1-42C4-89E3-5DEF5A9BB054}" destId="{66FC3977-8EE8-4B76-BADF-73EC2F810D91}" srcOrd="1" destOrd="0" presId="urn:microsoft.com/office/officeart/2005/8/layout/chevron2"/>
    <dgm:cxn modelId="{2EBA2673-9D20-4998-A54D-01AB8C44381E}" type="presParOf" srcId="{B46A8473-96E1-42C4-89E3-5DEF5A9BB054}" destId="{AFB07D69-847F-4706-9429-F022EC73FCA4}" srcOrd="2" destOrd="0" presId="urn:microsoft.com/office/officeart/2005/8/layout/chevron2"/>
    <dgm:cxn modelId="{DCF63448-F628-4B2C-8CBA-9507D983F50E}" type="presParOf" srcId="{AFB07D69-847F-4706-9429-F022EC73FCA4}" destId="{D368BF62-2C0D-468E-9487-2D168FA722DE}" srcOrd="0" destOrd="0" presId="urn:microsoft.com/office/officeart/2005/8/layout/chevron2"/>
    <dgm:cxn modelId="{018E8CE2-795A-4B37-8A65-C8536A7C6035}" type="presParOf" srcId="{AFB07D69-847F-4706-9429-F022EC73FCA4}" destId="{AEA2198C-8CD2-4109-8BA8-7216D2B3D83D}" srcOrd="1" destOrd="0" presId="urn:microsoft.com/office/officeart/2005/8/layout/chevron2"/>
    <dgm:cxn modelId="{A5DCF62E-5A39-41FB-8EEC-8DB27CFE86BF}" type="presParOf" srcId="{B46A8473-96E1-42C4-89E3-5DEF5A9BB054}" destId="{C3FE2EAB-142F-4EE7-AA50-DB2BE71742A6}" srcOrd="3" destOrd="0" presId="urn:microsoft.com/office/officeart/2005/8/layout/chevron2"/>
    <dgm:cxn modelId="{C19D367C-9CD2-4E55-BB67-C2AAA24ED2DB}" type="presParOf" srcId="{B46A8473-96E1-42C4-89E3-5DEF5A9BB054}" destId="{85984FA3-72BD-43B8-8B5F-E28F28591A0C}" srcOrd="4" destOrd="0" presId="urn:microsoft.com/office/officeart/2005/8/layout/chevron2"/>
    <dgm:cxn modelId="{A85D5E98-7364-46B0-9270-1FAB2C6CAA3F}" type="presParOf" srcId="{85984FA3-72BD-43B8-8B5F-E28F28591A0C}" destId="{92985371-DCE7-4F60-AED9-9D67B20F666A}" srcOrd="0" destOrd="0" presId="urn:microsoft.com/office/officeart/2005/8/layout/chevron2"/>
    <dgm:cxn modelId="{53CAB1ED-A068-440A-9B59-13FDF44F0976}" type="presParOf" srcId="{85984FA3-72BD-43B8-8B5F-E28F28591A0C}" destId="{A2DF8315-C22B-4445-822C-1FB1644B7611}" srcOrd="1" destOrd="0" presId="urn:microsoft.com/office/officeart/2005/8/layout/chevron2"/>
    <dgm:cxn modelId="{8BBFFDAA-9AFD-494B-A2D6-9EF1695221E6}" type="presParOf" srcId="{B46A8473-96E1-42C4-89E3-5DEF5A9BB054}" destId="{9A9C50C7-9483-433D-8F53-EBADD0ED1E85}" srcOrd="5" destOrd="0" presId="urn:microsoft.com/office/officeart/2005/8/layout/chevron2"/>
    <dgm:cxn modelId="{B271F767-13E0-4499-95C1-508D7CE78705}" type="presParOf" srcId="{B46A8473-96E1-42C4-89E3-5DEF5A9BB054}" destId="{F26E1660-73BA-46D3-8C60-FE2D7FD8696D}" srcOrd="6" destOrd="0" presId="urn:microsoft.com/office/officeart/2005/8/layout/chevron2"/>
    <dgm:cxn modelId="{EA32F4F3-B195-46D4-B320-CEBA45125631}" type="presParOf" srcId="{F26E1660-73BA-46D3-8C60-FE2D7FD8696D}" destId="{E02A74B4-0912-471E-9693-89ED949CDE48}" srcOrd="0" destOrd="0" presId="urn:microsoft.com/office/officeart/2005/8/layout/chevron2"/>
    <dgm:cxn modelId="{58CDC61D-4A32-4E69-8B23-607F2620B61C}" type="presParOf" srcId="{F26E1660-73BA-46D3-8C60-FE2D7FD8696D}" destId="{BE971904-E4E9-44CD-A66D-63478AE96267}"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7A4FFC-2B0E-46D6-BB1C-9E569B8EC965}">
      <dsp:nvSpPr>
        <dsp:cNvPr id="0" name=""/>
        <dsp:cNvSpPr/>
      </dsp:nvSpPr>
      <dsp:spPr>
        <a:xfrm>
          <a:off x="2411" y="534391"/>
          <a:ext cx="1912739" cy="1147643"/>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Team Leadership &amp; Management</a:t>
          </a:r>
        </a:p>
      </dsp:txBody>
      <dsp:txXfrm>
        <a:off x="2411" y="534391"/>
        <a:ext cx="1912739" cy="1147643"/>
      </dsp:txXfrm>
    </dsp:sp>
    <dsp:sp modelId="{74EA9655-6CE8-48C5-B735-7F4C60BB5E44}">
      <dsp:nvSpPr>
        <dsp:cNvPr id="0" name=""/>
        <dsp:cNvSpPr/>
      </dsp:nvSpPr>
      <dsp:spPr>
        <a:xfrm>
          <a:off x="2106423" y="534391"/>
          <a:ext cx="1912739" cy="1147643"/>
        </a:xfrm>
        <a:prstGeom prst="rect">
          <a:avLst/>
        </a:prstGeom>
        <a:solidFill>
          <a:schemeClr val="accent3">
            <a:hueOff val="1250029"/>
            <a:satOff val="-1876"/>
            <a:lumOff val="-30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(Law) Legal Services</a:t>
          </a:r>
        </a:p>
      </dsp:txBody>
      <dsp:txXfrm>
        <a:off x="2106423" y="534391"/>
        <a:ext cx="1912739" cy="1147643"/>
      </dsp:txXfrm>
    </dsp:sp>
    <dsp:sp modelId="{195C8DCA-DD26-47FF-BA73-621E4DF4A8D0}">
      <dsp:nvSpPr>
        <dsp:cNvPr id="0" name=""/>
        <dsp:cNvSpPr/>
      </dsp:nvSpPr>
      <dsp:spPr>
        <a:xfrm>
          <a:off x="4210436" y="534391"/>
          <a:ext cx="1912739" cy="1147643"/>
        </a:xfrm>
        <a:prstGeom prst="rect">
          <a:avLst/>
        </a:prstGeom>
        <a:solidFill>
          <a:schemeClr val="accent3">
            <a:hueOff val="2500059"/>
            <a:satOff val="-3751"/>
            <a:lumOff val="-61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Marketing</a:t>
          </a:r>
        </a:p>
      </dsp:txBody>
      <dsp:txXfrm>
        <a:off x="4210436" y="534391"/>
        <a:ext cx="1912739" cy="1147643"/>
      </dsp:txXfrm>
    </dsp:sp>
    <dsp:sp modelId="{49E4BCB4-3A9A-4068-BA2C-2A83A644FDAE}">
      <dsp:nvSpPr>
        <dsp:cNvPr id="0" name=""/>
        <dsp:cNvSpPr/>
      </dsp:nvSpPr>
      <dsp:spPr>
        <a:xfrm>
          <a:off x="6314449" y="534391"/>
          <a:ext cx="1912739" cy="1147643"/>
        </a:xfrm>
        <a:prstGeom prst="rect">
          <a:avLst/>
        </a:prstGeom>
        <a:solidFill>
          <a:schemeClr val="accent3">
            <a:hueOff val="3750088"/>
            <a:satOff val="-5627"/>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Civil Engineering</a:t>
          </a:r>
        </a:p>
      </dsp:txBody>
      <dsp:txXfrm>
        <a:off x="6314449" y="534391"/>
        <a:ext cx="1912739" cy="1147643"/>
      </dsp:txXfrm>
    </dsp:sp>
    <dsp:sp modelId="{8E8B702B-C222-40A9-8D34-C1735E938B35}">
      <dsp:nvSpPr>
        <dsp:cNvPr id="0" name=""/>
        <dsp:cNvSpPr/>
      </dsp:nvSpPr>
      <dsp:spPr>
        <a:xfrm>
          <a:off x="2411" y="1873309"/>
          <a:ext cx="1912739" cy="1147643"/>
        </a:xfrm>
        <a:prstGeom prst="rect">
          <a:avLst/>
        </a:prstGeom>
        <a:solidFill>
          <a:schemeClr val="accent3">
            <a:hueOff val="5000117"/>
            <a:satOff val="-7502"/>
            <a:lumOff val="-122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Media Production</a:t>
          </a:r>
        </a:p>
      </dsp:txBody>
      <dsp:txXfrm>
        <a:off x="2411" y="1873309"/>
        <a:ext cx="1912739" cy="1147643"/>
      </dsp:txXfrm>
    </dsp:sp>
    <dsp:sp modelId="{602B2A91-EE49-42FF-B076-67288A909204}">
      <dsp:nvSpPr>
        <dsp:cNvPr id="0" name=""/>
        <dsp:cNvSpPr/>
      </dsp:nvSpPr>
      <dsp:spPr>
        <a:xfrm>
          <a:off x="2106423" y="1873309"/>
          <a:ext cx="1912739" cy="1147643"/>
        </a:xfrm>
        <a:prstGeom prst="rect">
          <a:avLst/>
        </a:prstGeom>
        <a:solidFill>
          <a:schemeClr val="accent3">
            <a:hueOff val="6250147"/>
            <a:satOff val="-9378"/>
            <a:lumOff val="-152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Digital Support &amp; Security</a:t>
          </a:r>
        </a:p>
      </dsp:txBody>
      <dsp:txXfrm>
        <a:off x="2106423" y="1873309"/>
        <a:ext cx="1912739" cy="1147643"/>
      </dsp:txXfrm>
    </dsp:sp>
    <dsp:sp modelId="{FA6187F4-58C2-4BA1-B225-B2C55FFA956A}">
      <dsp:nvSpPr>
        <dsp:cNvPr id="0" name=""/>
        <dsp:cNvSpPr/>
      </dsp:nvSpPr>
      <dsp:spPr>
        <a:xfrm>
          <a:off x="4210436" y="1873309"/>
          <a:ext cx="1912739" cy="1147643"/>
        </a:xfrm>
        <a:prstGeom prst="rect">
          <a:avLst/>
        </a:prstGeom>
        <a:solidFill>
          <a:schemeClr val="accent3">
            <a:hueOff val="7500176"/>
            <a:satOff val="-11253"/>
            <a:lumOff val="-18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Digital Software Development</a:t>
          </a:r>
        </a:p>
      </dsp:txBody>
      <dsp:txXfrm>
        <a:off x="4210436" y="1873309"/>
        <a:ext cx="1912739" cy="1147643"/>
      </dsp:txXfrm>
    </dsp:sp>
    <dsp:sp modelId="{51596691-8C1D-4C0F-9985-D8A9C85322F8}">
      <dsp:nvSpPr>
        <dsp:cNvPr id="0" name=""/>
        <dsp:cNvSpPr/>
      </dsp:nvSpPr>
      <dsp:spPr>
        <a:xfrm>
          <a:off x="6314449" y="1873309"/>
          <a:ext cx="1912739" cy="1147643"/>
        </a:xfrm>
        <a:prstGeom prst="rect">
          <a:avLst/>
        </a:prstGeom>
        <a:solidFill>
          <a:schemeClr val="accent3">
            <a:hueOff val="8750205"/>
            <a:satOff val="-13129"/>
            <a:lumOff val="-213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Education &amp; Childcare</a:t>
          </a:r>
        </a:p>
      </dsp:txBody>
      <dsp:txXfrm>
        <a:off x="6314449" y="1873309"/>
        <a:ext cx="1912739" cy="1147643"/>
      </dsp:txXfrm>
    </dsp:sp>
    <dsp:sp modelId="{F1B6D18B-537D-443E-8BF7-E931D9557AB7}">
      <dsp:nvSpPr>
        <dsp:cNvPr id="0" name=""/>
        <dsp:cNvSpPr/>
      </dsp:nvSpPr>
      <dsp:spPr>
        <a:xfrm>
          <a:off x="2106423" y="3212226"/>
          <a:ext cx="1912739" cy="1147643"/>
        </a:xfrm>
        <a:prstGeom prst="rect">
          <a:avLst/>
        </a:prstGeom>
        <a:solidFill>
          <a:schemeClr val="accent3">
            <a:hueOff val="10000235"/>
            <a:satOff val="-15004"/>
            <a:lumOff val="-244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Health</a:t>
          </a:r>
        </a:p>
      </dsp:txBody>
      <dsp:txXfrm>
        <a:off x="2106423" y="3212226"/>
        <a:ext cx="1912739" cy="1147643"/>
      </dsp:txXfrm>
    </dsp:sp>
    <dsp:sp modelId="{B73D55CD-E3B5-477B-95C4-8D4FF2DC498E}">
      <dsp:nvSpPr>
        <dsp:cNvPr id="0" name=""/>
        <dsp:cNvSpPr/>
      </dsp:nvSpPr>
      <dsp:spPr>
        <a:xfrm>
          <a:off x="4210436" y="3212226"/>
          <a:ext cx="1912739" cy="1147643"/>
        </a:xfrm>
        <a:prstGeom prst="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Laboratory Science</a:t>
          </a:r>
        </a:p>
      </dsp:txBody>
      <dsp:txXfrm>
        <a:off x="4210436" y="3212226"/>
        <a:ext cx="1912739" cy="11476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A88F38-5DD6-4BE8-94A4-736814A2C263}">
      <dsp:nvSpPr>
        <dsp:cNvPr id="0" name=""/>
        <dsp:cNvSpPr/>
      </dsp:nvSpPr>
      <dsp:spPr>
        <a:xfrm rot="5400000">
          <a:off x="-200443" y="203061"/>
          <a:ext cx="1336286" cy="935400"/>
        </a:xfrm>
        <a:prstGeom prst="chevron">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Placement planning</a:t>
          </a:r>
          <a:endParaRPr lang="en-GB" sz="1300" kern="1200"/>
        </a:p>
      </dsp:txBody>
      <dsp:txXfrm rot="-5400000">
        <a:off x="0" y="470318"/>
        <a:ext cx="935400" cy="400886"/>
      </dsp:txXfrm>
    </dsp:sp>
    <dsp:sp modelId="{6D06341A-A469-4CB7-9B30-11EE919130D9}">
      <dsp:nvSpPr>
        <dsp:cNvPr id="0" name=""/>
        <dsp:cNvSpPr/>
      </dsp:nvSpPr>
      <dsp:spPr>
        <a:xfrm rot="5400000">
          <a:off x="4148207" y="-3210188"/>
          <a:ext cx="868586" cy="7294199"/>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4912" tIns="16510" rIns="16510" bIns="16510" numCol="1" spcCol="1270" anchor="ctr" anchorCtr="0">
          <a:noAutofit/>
        </a:bodyPr>
        <a:lstStyle/>
        <a:p>
          <a:pPr marL="228600" lvl="1" indent="-228600" algn="l" defTabSz="1155700">
            <a:lnSpc>
              <a:spcPct val="90000"/>
            </a:lnSpc>
            <a:spcBef>
              <a:spcPct val="0"/>
            </a:spcBef>
            <a:spcAft>
              <a:spcPct val="15000"/>
            </a:spcAft>
            <a:buNone/>
          </a:pPr>
          <a:r>
            <a:rPr lang="en-US" sz="2600" kern="1200"/>
            <a:t>host one or more T Level placements and discuss eligible costs with </a:t>
          </a:r>
          <a:r>
            <a:rPr lang="en-US" sz="2600" kern="1200" err="1"/>
            <a:t>WorkZone</a:t>
          </a:r>
          <a:r>
            <a:rPr lang="en-US" sz="2600" kern="1200"/>
            <a:t> team.</a:t>
          </a:r>
          <a:endParaRPr lang="en-GB" sz="2600" kern="1200"/>
        </a:p>
      </dsp:txBody>
      <dsp:txXfrm rot="-5400000">
        <a:off x="935401" y="45019"/>
        <a:ext cx="7251798" cy="783784"/>
      </dsp:txXfrm>
    </dsp:sp>
    <dsp:sp modelId="{D368BF62-2C0D-468E-9487-2D168FA722DE}">
      <dsp:nvSpPr>
        <dsp:cNvPr id="0" name=""/>
        <dsp:cNvSpPr/>
      </dsp:nvSpPr>
      <dsp:spPr>
        <a:xfrm rot="5400000">
          <a:off x="-200443" y="1393657"/>
          <a:ext cx="1336286" cy="935400"/>
        </a:xfrm>
        <a:prstGeom prst="chevron">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Claim Submission:</a:t>
          </a:r>
        </a:p>
      </dsp:txBody>
      <dsp:txXfrm rot="-5400000">
        <a:off x="0" y="1660914"/>
        <a:ext cx="935400" cy="400886"/>
      </dsp:txXfrm>
    </dsp:sp>
    <dsp:sp modelId="{AEA2198C-8CD2-4109-8BA8-7216D2B3D83D}">
      <dsp:nvSpPr>
        <dsp:cNvPr id="0" name=""/>
        <dsp:cNvSpPr/>
      </dsp:nvSpPr>
      <dsp:spPr>
        <a:xfrm rot="5400000">
          <a:off x="4148207" y="-2019591"/>
          <a:ext cx="868586" cy="7294199"/>
        </a:xfrm>
        <a:prstGeom prst="round2Same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4912" tIns="16510" rIns="16510" bIns="16510" numCol="1" spcCol="1270" anchor="ctr" anchorCtr="0">
          <a:noAutofit/>
        </a:bodyPr>
        <a:lstStyle/>
        <a:p>
          <a:pPr marL="228600" lvl="1" indent="-228600" algn="l" defTabSz="1155700">
            <a:lnSpc>
              <a:spcPct val="90000"/>
            </a:lnSpc>
            <a:spcBef>
              <a:spcPct val="0"/>
            </a:spcBef>
            <a:spcAft>
              <a:spcPct val="15000"/>
            </a:spcAft>
            <a:buChar char="•"/>
          </a:pPr>
          <a:r>
            <a:rPr lang="en-US" sz="2600" kern="1200"/>
            <a:t>complete an Employer Declaration Form (provided by </a:t>
          </a:r>
          <a:r>
            <a:rPr lang="en-US" sz="2600" kern="1200" err="1"/>
            <a:t>WorkZone</a:t>
          </a:r>
          <a:r>
            <a:rPr lang="en-US" sz="2600" kern="1200"/>
            <a:t>) with expense receipts.</a:t>
          </a:r>
        </a:p>
      </dsp:txBody>
      <dsp:txXfrm rot="-5400000">
        <a:off x="935401" y="1235616"/>
        <a:ext cx="7251798" cy="783784"/>
      </dsp:txXfrm>
    </dsp:sp>
    <dsp:sp modelId="{92985371-DCE7-4F60-AED9-9D67B20F666A}">
      <dsp:nvSpPr>
        <dsp:cNvPr id="0" name=""/>
        <dsp:cNvSpPr/>
      </dsp:nvSpPr>
      <dsp:spPr>
        <a:xfrm rot="5400000">
          <a:off x="-200443" y="2584254"/>
          <a:ext cx="1336286" cy="935400"/>
        </a:xfrm>
        <a:prstGeom prst="chevron">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Submit Claim:</a:t>
          </a:r>
        </a:p>
      </dsp:txBody>
      <dsp:txXfrm rot="-5400000">
        <a:off x="0" y="2851511"/>
        <a:ext cx="935400" cy="400886"/>
      </dsp:txXfrm>
    </dsp:sp>
    <dsp:sp modelId="{A2DF8315-C22B-4445-822C-1FB1644B7611}">
      <dsp:nvSpPr>
        <dsp:cNvPr id="0" name=""/>
        <dsp:cNvSpPr/>
      </dsp:nvSpPr>
      <dsp:spPr>
        <a:xfrm rot="5400000">
          <a:off x="4148207" y="-828995"/>
          <a:ext cx="868586" cy="7294199"/>
        </a:xfrm>
        <a:prstGeom prst="round2Same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4912" tIns="16510" rIns="16510" bIns="16510" numCol="1" spcCol="1270" anchor="ctr" anchorCtr="0">
          <a:noAutofit/>
        </a:bodyPr>
        <a:lstStyle/>
        <a:p>
          <a:pPr marL="228600" lvl="1" indent="-228600" algn="l" defTabSz="1155700">
            <a:lnSpc>
              <a:spcPct val="90000"/>
            </a:lnSpc>
            <a:spcBef>
              <a:spcPct val="0"/>
            </a:spcBef>
            <a:spcAft>
              <a:spcPct val="15000"/>
            </a:spcAft>
            <a:buChar char="•"/>
          </a:pPr>
          <a:r>
            <a:rPr lang="en-US" sz="2600" kern="1200"/>
            <a:t>The College submits via an online claims tool.</a:t>
          </a:r>
        </a:p>
      </dsp:txBody>
      <dsp:txXfrm rot="-5400000">
        <a:off x="935401" y="2426212"/>
        <a:ext cx="7251798" cy="783784"/>
      </dsp:txXfrm>
    </dsp:sp>
    <dsp:sp modelId="{E02A74B4-0912-471E-9693-89ED949CDE48}">
      <dsp:nvSpPr>
        <dsp:cNvPr id="0" name=""/>
        <dsp:cNvSpPr/>
      </dsp:nvSpPr>
      <dsp:spPr>
        <a:xfrm rot="5400000">
          <a:off x="-200443" y="3774850"/>
          <a:ext cx="1336286" cy="935400"/>
        </a:xfrm>
        <a:prstGeom prst="chevron">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Validation &amp; Payment:</a:t>
          </a:r>
        </a:p>
      </dsp:txBody>
      <dsp:txXfrm rot="-5400000">
        <a:off x="0" y="4042107"/>
        <a:ext cx="935400" cy="400886"/>
      </dsp:txXfrm>
    </dsp:sp>
    <dsp:sp modelId="{BE971904-E4E9-44CD-A66D-63478AE96267}">
      <dsp:nvSpPr>
        <dsp:cNvPr id="0" name=""/>
        <dsp:cNvSpPr/>
      </dsp:nvSpPr>
      <dsp:spPr>
        <a:xfrm rot="5400000">
          <a:off x="4148207" y="361601"/>
          <a:ext cx="868586" cy="7294199"/>
        </a:xfrm>
        <a:prstGeom prst="round2Same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4912" tIns="16510" rIns="16510" bIns="16510" numCol="1" spcCol="1270" anchor="ctr" anchorCtr="0">
          <a:noAutofit/>
        </a:bodyPr>
        <a:lstStyle/>
        <a:p>
          <a:pPr marL="228600" lvl="1" indent="-228600" algn="l" defTabSz="1155700">
            <a:lnSpc>
              <a:spcPct val="90000"/>
            </a:lnSpc>
            <a:spcBef>
              <a:spcPct val="0"/>
            </a:spcBef>
            <a:spcAft>
              <a:spcPct val="15000"/>
            </a:spcAft>
            <a:buChar char="•"/>
          </a:pPr>
          <a:r>
            <a:rPr lang="en-US" sz="2600" kern="1200"/>
            <a:t>The College validates the claim and arranges payment</a:t>
          </a:r>
        </a:p>
      </dsp:txBody>
      <dsp:txXfrm rot="-5400000">
        <a:off x="935401" y="3616809"/>
        <a:ext cx="7251798" cy="78378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Vblackie@buckscollegegroup.ac.uk" TargetMode="External"/><Relationship Id="rId2" Type="http://schemas.openxmlformats.org/officeDocument/2006/relationships/hyperlink" Target="mailto:Agilbert@buckscollegegroup.ac.uk"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dirty="0"/>
              <a:t>T Level </a:t>
            </a:r>
            <a:r>
              <a:rPr lang="en-US" dirty="0"/>
              <a:t>Placements</a:t>
            </a:r>
            <a:br>
              <a:rPr lang="en-US" dirty="0"/>
            </a:br>
            <a:r>
              <a:rPr dirty="0"/>
              <a:t>Employer Support Fund</a:t>
            </a:r>
          </a:p>
        </p:txBody>
      </p:sp>
      <p:sp>
        <p:nvSpPr>
          <p:cNvPr id="3" name="Subtitle 2"/>
          <p:cNvSpPr>
            <a:spLocks noGrp="1"/>
          </p:cNvSpPr>
          <p:nvPr>
            <p:ph type="subTitle" idx="1"/>
          </p:nvPr>
        </p:nvSpPr>
        <p:spPr/>
        <p:txBody>
          <a:bodyPr/>
          <a:lstStyle/>
          <a:p>
            <a:r>
              <a:rPr lang="en-GB"/>
              <a:t>(2025–2026)</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 Level in Health</a:t>
            </a:r>
          </a:p>
        </p:txBody>
      </p:sp>
      <p:sp>
        <p:nvSpPr>
          <p:cNvPr id="3" name="Content Placeholder 2"/>
          <p:cNvSpPr>
            <a:spLocks noGrp="1"/>
          </p:cNvSpPr>
          <p:nvPr>
            <p:ph idx="1"/>
          </p:nvPr>
        </p:nvSpPr>
        <p:spPr/>
        <p:txBody>
          <a:bodyPr/>
          <a:lstStyle/>
          <a:p>
            <a:r>
              <a:t>Employers: NHS trusts, GP surgeries, care homes, and private healthcare providers.</a:t>
            </a:r>
          </a:p>
          <a:p>
            <a:endParaRPr/>
          </a:p>
          <a:p>
            <a:r>
              <a:t>Placement Work: Shadow healthcare professionals, assist with patient care routines, support infection control, and help with administrative tasks.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 Level in Science</a:t>
            </a:r>
          </a:p>
        </p:txBody>
      </p:sp>
      <p:sp>
        <p:nvSpPr>
          <p:cNvPr id="3" name="Content Placeholder 2"/>
          <p:cNvSpPr>
            <a:spLocks noGrp="1"/>
          </p:cNvSpPr>
          <p:nvPr>
            <p:ph idx="1"/>
          </p:nvPr>
        </p:nvSpPr>
        <p:spPr/>
        <p:txBody>
          <a:bodyPr/>
          <a:lstStyle/>
          <a:p>
            <a:r>
              <a:t>Employers: Laboratories in healthcare, pharmaceuticals, environmental testing, or research.</a:t>
            </a:r>
          </a:p>
          <a:p>
            <a:endParaRPr/>
          </a:p>
          <a:p>
            <a:r>
              <a:t>Placement Work: Support sample preparation, conduct basic lab tests, record data, and follow health and safety protocols.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T Level in Civil Engineering (Construction Route)</a:t>
            </a:r>
          </a:p>
        </p:txBody>
      </p:sp>
      <p:sp>
        <p:nvSpPr>
          <p:cNvPr id="3" name="Content Placeholder 2"/>
          <p:cNvSpPr>
            <a:spLocks noGrp="1"/>
          </p:cNvSpPr>
          <p:nvPr>
            <p:ph idx="1"/>
          </p:nvPr>
        </p:nvSpPr>
        <p:spPr/>
        <p:txBody>
          <a:bodyPr/>
          <a:lstStyle/>
          <a:p>
            <a:r>
              <a:t>Employers: Civil engineering firms, construction contractors, and surveying companies.</a:t>
            </a:r>
          </a:p>
          <a:p>
            <a:endParaRPr/>
          </a:p>
          <a:p>
            <a:r>
              <a:t>Placement Work: Assist with site surveys, CAD drawings, project documentation, and health &amp; safety checks.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T Level in Business: Team Leadership &amp; Management</a:t>
            </a:r>
          </a:p>
        </p:txBody>
      </p:sp>
      <p:sp>
        <p:nvSpPr>
          <p:cNvPr id="3" name="Content Placeholder 2"/>
          <p:cNvSpPr>
            <a:spLocks noGrp="1"/>
          </p:cNvSpPr>
          <p:nvPr>
            <p:ph idx="1"/>
          </p:nvPr>
        </p:nvSpPr>
        <p:spPr/>
        <p:txBody>
          <a:bodyPr/>
          <a:lstStyle/>
          <a:p>
            <a:r>
              <a:t>Employers: SMEs, local authorities, HR departments, and marketing agencies.</a:t>
            </a:r>
          </a:p>
          <a:p>
            <a:endParaRPr/>
          </a:p>
          <a:p>
            <a:r>
              <a:t>Placement Work: Support project planning, customer service, HR admin, marketing campaigns, and business process improvement.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A5FF03-32CD-07E4-1EA4-91BCACBE06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6E6F4B-1DD1-264B-73A4-29743E63A7FA}"/>
              </a:ext>
            </a:extLst>
          </p:cNvPr>
          <p:cNvSpPr>
            <a:spLocks noGrp="1"/>
          </p:cNvSpPr>
          <p:nvPr>
            <p:ph type="title"/>
          </p:nvPr>
        </p:nvSpPr>
        <p:spPr/>
        <p:txBody>
          <a:bodyPr>
            <a:normAutofit/>
          </a:bodyPr>
          <a:lstStyle/>
          <a:p>
            <a:r>
              <a:t>T Level in </a:t>
            </a:r>
            <a:r>
              <a:rPr lang="en-US"/>
              <a:t>Marketing</a:t>
            </a:r>
            <a:endParaRPr/>
          </a:p>
        </p:txBody>
      </p:sp>
      <p:sp>
        <p:nvSpPr>
          <p:cNvPr id="3" name="Content Placeholder 2">
            <a:extLst>
              <a:ext uri="{FF2B5EF4-FFF2-40B4-BE49-F238E27FC236}">
                <a16:creationId xmlns:a16="http://schemas.microsoft.com/office/drawing/2014/main" id="{D2EF08C6-0BD2-FED8-3295-483657D1AF1D}"/>
              </a:ext>
            </a:extLst>
          </p:cNvPr>
          <p:cNvSpPr>
            <a:spLocks noGrp="1"/>
          </p:cNvSpPr>
          <p:nvPr>
            <p:ph idx="1"/>
          </p:nvPr>
        </p:nvSpPr>
        <p:spPr/>
        <p:txBody>
          <a:bodyPr>
            <a:normAutofit lnSpcReduction="10000"/>
          </a:bodyPr>
          <a:lstStyle/>
          <a:p>
            <a:r>
              <a:t>Employers: </a:t>
            </a:r>
            <a:r>
              <a:rPr lang="en-US"/>
              <a:t>Advertising agencies, market research firms, digital marketing companies, public relations agencies</a:t>
            </a:r>
            <a:r>
              <a:t>.</a:t>
            </a:r>
          </a:p>
          <a:p>
            <a:endParaRPr/>
          </a:p>
          <a:p>
            <a:r>
              <a:t>Placement Work: </a:t>
            </a:r>
            <a:r>
              <a:rPr lang="en-US"/>
              <a:t>Assist in developing marketing strategies, conduct market research, manage social media campaigns, create content for various platforms, analyze campaign performance</a:t>
            </a:r>
          </a:p>
          <a:p>
            <a:endParaRPr/>
          </a:p>
        </p:txBody>
      </p:sp>
    </p:spTree>
    <p:extLst>
      <p:ext uri="{BB962C8B-B14F-4D97-AF65-F5344CB8AC3E}">
        <p14:creationId xmlns:p14="http://schemas.microsoft.com/office/powerpoint/2010/main" val="14302389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5C516-CF13-100F-25ED-9E0A2408CB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ED346F-11B6-C1B8-C4AB-9FF5BAF7AFF5}"/>
              </a:ext>
            </a:extLst>
          </p:cNvPr>
          <p:cNvSpPr>
            <a:spLocks noGrp="1"/>
          </p:cNvSpPr>
          <p:nvPr>
            <p:ph type="title"/>
          </p:nvPr>
        </p:nvSpPr>
        <p:spPr/>
        <p:txBody>
          <a:bodyPr>
            <a:normAutofit/>
          </a:bodyPr>
          <a:lstStyle/>
          <a:p>
            <a:r>
              <a:t>T Level in </a:t>
            </a:r>
            <a:r>
              <a:rPr lang="en-US"/>
              <a:t>Media Production</a:t>
            </a:r>
            <a:endParaRPr/>
          </a:p>
        </p:txBody>
      </p:sp>
      <p:sp>
        <p:nvSpPr>
          <p:cNvPr id="3" name="Content Placeholder 2">
            <a:extLst>
              <a:ext uri="{FF2B5EF4-FFF2-40B4-BE49-F238E27FC236}">
                <a16:creationId xmlns:a16="http://schemas.microsoft.com/office/drawing/2014/main" id="{2C74A540-CF80-FDCE-D326-57ECB0352FB0}"/>
              </a:ext>
            </a:extLst>
          </p:cNvPr>
          <p:cNvSpPr>
            <a:spLocks noGrp="1"/>
          </p:cNvSpPr>
          <p:nvPr>
            <p:ph idx="1"/>
          </p:nvPr>
        </p:nvSpPr>
        <p:spPr>
          <a:xfrm>
            <a:off x="457200" y="1600200"/>
            <a:ext cx="8229600" cy="4711700"/>
          </a:xfrm>
        </p:spPr>
        <p:txBody>
          <a:bodyPr>
            <a:normAutofit/>
          </a:bodyPr>
          <a:lstStyle/>
          <a:p>
            <a:r>
              <a:t>Employers: </a:t>
            </a:r>
            <a:r>
              <a:rPr lang="en-GB"/>
              <a:t>Film production companies, television studios, radio stations, digital media firms.</a:t>
            </a:r>
          </a:p>
          <a:p>
            <a:pPr marL="0" indent="0">
              <a:buNone/>
            </a:pPr>
            <a:endParaRPr/>
          </a:p>
          <a:p>
            <a:r>
              <a:t>Placement Work: </a:t>
            </a:r>
            <a:r>
              <a:rPr lang="en-US"/>
              <a:t>Support video editing projects, assist with audio production tasks, manage multimedia content creation for online platforms, help with live broadcasting events</a:t>
            </a:r>
          </a:p>
        </p:txBody>
      </p:sp>
    </p:spTree>
    <p:extLst>
      <p:ext uri="{BB962C8B-B14F-4D97-AF65-F5344CB8AC3E}">
        <p14:creationId xmlns:p14="http://schemas.microsoft.com/office/powerpoint/2010/main" val="7913020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T Level in Digital Production, Design &amp; Development</a:t>
            </a:r>
          </a:p>
        </p:txBody>
      </p:sp>
      <p:sp>
        <p:nvSpPr>
          <p:cNvPr id="3" name="Content Placeholder 2"/>
          <p:cNvSpPr>
            <a:spLocks noGrp="1"/>
          </p:cNvSpPr>
          <p:nvPr>
            <p:ph idx="1"/>
          </p:nvPr>
        </p:nvSpPr>
        <p:spPr/>
        <p:txBody>
          <a:bodyPr/>
          <a:lstStyle/>
          <a:p>
            <a:r>
              <a:t>Employers: Web development agencies, software startups, and IT consultancies.</a:t>
            </a:r>
          </a:p>
          <a:p>
            <a:endParaRPr/>
          </a:p>
          <a:p>
            <a:r>
              <a:t>Placement Work: Help with coding, testing, UI/UX design, and supporting digital product development.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 Level in Digital Support Services</a:t>
            </a:r>
          </a:p>
        </p:txBody>
      </p:sp>
      <p:sp>
        <p:nvSpPr>
          <p:cNvPr id="3" name="Content Placeholder 2"/>
          <p:cNvSpPr>
            <a:spLocks noGrp="1"/>
          </p:cNvSpPr>
          <p:nvPr>
            <p:ph idx="1"/>
          </p:nvPr>
        </p:nvSpPr>
        <p:spPr/>
        <p:txBody>
          <a:bodyPr/>
          <a:lstStyle/>
          <a:p>
            <a:r>
              <a:t>Employers: IT support companies, managed service providers, or internal IT teams.</a:t>
            </a:r>
          </a:p>
          <a:p>
            <a:endParaRPr/>
          </a:p>
          <a:p>
            <a:r>
              <a:t>Placement Work: Assist with troubleshooting, network setup, cybersecurity checks, and user support documentation.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 Level in Legal Services</a:t>
            </a:r>
          </a:p>
        </p:txBody>
      </p:sp>
      <p:sp>
        <p:nvSpPr>
          <p:cNvPr id="3" name="Content Placeholder 2"/>
          <p:cNvSpPr>
            <a:spLocks noGrp="1"/>
          </p:cNvSpPr>
          <p:nvPr>
            <p:ph idx="1"/>
          </p:nvPr>
        </p:nvSpPr>
        <p:spPr/>
        <p:txBody>
          <a:bodyPr/>
          <a:lstStyle/>
          <a:p>
            <a:r>
              <a:t>Employers: Local solicitors, legal advice centres, or in-house legal teams.</a:t>
            </a:r>
          </a:p>
          <a:p>
            <a:endParaRPr/>
          </a:p>
          <a:p>
            <a:r>
              <a:t>Placement Work: Help with legal research, document preparation, case file management, and observing client meetings or court proceedings.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B6C07-E40B-E3D9-549A-6716E43BECFD}"/>
              </a:ext>
            </a:extLst>
          </p:cNvPr>
          <p:cNvSpPr>
            <a:spLocks noGrp="1"/>
          </p:cNvSpPr>
          <p:nvPr>
            <p:ph type="title"/>
          </p:nvPr>
        </p:nvSpPr>
        <p:spPr>
          <a:xfrm>
            <a:off x="457200" y="274638"/>
            <a:ext cx="8229600" cy="1052512"/>
          </a:xfrm>
        </p:spPr>
        <p:txBody>
          <a:bodyPr/>
          <a:lstStyle/>
          <a:p>
            <a:r>
              <a:rPr lang="en-US"/>
              <a:t>T Level Courses</a:t>
            </a:r>
            <a:endParaRPr lang="en-GB"/>
          </a:p>
        </p:txBody>
      </p:sp>
      <p:graphicFrame>
        <p:nvGraphicFramePr>
          <p:cNvPr id="13" name="Content Placeholder 2">
            <a:extLst>
              <a:ext uri="{FF2B5EF4-FFF2-40B4-BE49-F238E27FC236}">
                <a16:creationId xmlns:a16="http://schemas.microsoft.com/office/drawing/2014/main" id="{E098D039-A8FE-68F7-178A-E2516B077748}"/>
              </a:ext>
            </a:extLst>
          </p:cNvPr>
          <p:cNvGraphicFramePr>
            <a:graphicFrameLocks noGrp="1"/>
          </p:cNvGraphicFramePr>
          <p:nvPr>
            <p:ph idx="1"/>
            <p:extLst>
              <p:ext uri="{D42A27DB-BD31-4B8C-83A1-F6EECF244321}">
                <p14:modId xmlns:p14="http://schemas.microsoft.com/office/powerpoint/2010/main" val="3666092740"/>
              </p:ext>
            </p:extLst>
          </p:nvPr>
        </p:nvGraphicFramePr>
        <p:xfrm>
          <a:off x="457200" y="1417638"/>
          <a:ext cx="8229600" cy="48942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50766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Eligib</a:t>
            </a:r>
            <a:r>
              <a:rPr lang="en-US"/>
              <a:t>ility</a:t>
            </a:r>
            <a:endParaRPr/>
          </a:p>
        </p:txBody>
      </p:sp>
      <p:sp>
        <p:nvSpPr>
          <p:cNvPr id="3" name="Content Placeholder 2"/>
          <p:cNvSpPr>
            <a:spLocks noGrp="1"/>
          </p:cNvSpPr>
          <p:nvPr>
            <p:ph idx="1"/>
          </p:nvPr>
        </p:nvSpPr>
        <p:spPr/>
        <p:txBody>
          <a:bodyPr>
            <a:normAutofit fontScale="92500" lnSpcReduction="10000"/>
          </a:bodyPr>
          <a:lstStyle/>
          <a:p>
            <a:r>
              <a:t>Any size employer offering placements in:</a:t>
            </a:r>
          </a:p>
          <a:p>
            <a:pPr lvl="1"/>
            <a:r>
              <a:t>Health T Level</a:t>
            </a:r>
          </a:p>
          <a:p>
            <a:pPr lvl="1"/>
            <a:r>
              <a:t>Construction route</a:t>
            </a:r>
          </a:p>
          <a:p>
            <a:r>
              <a:t>A Small or Medium Enterprise (SME*) offering placements in any other T Level</a:t>
            </a:r>
            <a:endParaRPr lang="en-US"/>
          </a:p>
          <a:p>
            <a:r>
              <a:rPr lang="en-US"/>
              <a:t>Funding Period: 23 April 2025 – 31 March 2026</a:t>
            </a:r>
            <a:endParaRPr/>
          </a:p>
          <a:p>
            <a:pPr marL="0" indent="0">
              <a:buNone/>
            </a:pPr>
            <a:endParaRPr lang="en-US"/>
          </a:p>
          <a:p>
            <a:pPr marL="0" indent="0" algn="ctr">
              <a:buNone/>
            </a:pPr>
            <a:r>
              <a:rPr>
                <a:solidFill>
                  <a:schemeClr val="tx2">
                    <a:lumMod val="60000"/>
                    <a:lumOff val="40000"/>
                  </a:schemeClr>
                </a:solidFill>
              </a:rPr>
              <a:t>*SME = fewer than 250 employees and turnover ≤ £44m or balance sheet total ≤ £38m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What</a:t>
            </a:r>
            <a:r>
              <a:rPr lang="en-US"/>
              <a:t> can be claimed for</a:t>
            </a:r>
            <a:r>
              <a:t>?</a:t>
            </a:r>
          </a:p>
        </p:txBody>
      </p:sp>
      <p:sp>
        <p:nvSpPr>
          <p:cNvPr id="3" name="Content Placeholder 2"/>
          <p:cNvSpPr>
            <a:spLocks noGrp="1"/>
          </p:cNvSpPr>
          <p:nvPr>
            <p:ph idx="1"/>
          </p:nvPr>
        </p:nvSpPr>
        <p:spPr/>
        <p:txBody>
          <a:bodyPr>
            <a:normAutofit fontScale="85000" lnSpcReduction="20000"/>
          </a:bodyPr>
          <a:lstStyle/>
          <a:p>
            <a:pPr marL="0" indent="0">
              <a:buNone/>
            </a:pPr>
            <a:r>
              <a:t>The ESF is to contribute towards, but may not always cover the full costs such as:</a:t>
            </a:r>
          </a:p>
          <a:p>
            <a:r>
              <a:rPr b="1"/>
              <a:t>Mandatory Equipment</a:t>
            </a:r>
            <a:r>
              <a:t>: PPE, uniforms, scrubs, safety boots</a:t>
            </a:r>
          </a:p>
          <a:p>
            <a:r>
              <a:rPr b="1"/>
              <a:t>Training</a:t>
            </a:r>
            <a:r>
              <a:t>: Site inductions, infection control, manual handling</a:t>
            </a:r>
          </a:p>
          <a:p>
            <a:r>
              <a:rPr b="1"/>
              <a:t>Security Checks and Clearances</a:t>
            </a:r>
            <a:r>
              <a:t>: DBS, occupational health clearance, CSCS cards</a:t>
            </a:r>
          </a:p>
          <a:p>
            <a:r>
              <a:rPr b="1"/>
              <a:t>Digital Access: </a:t>
            </a:r>
            <a:r>
              <a:t>Laptops, software licensing, digital tool setup support</a:t>
            </a:r>
          </a:p>
          <a:p>
            <a:r>
              <a:rPr b="1"/>
              <a:t>Specialist Tools: </a:t>
            </a:r>
            <a:r>
              <a:t>Equipment needed for student participation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4138"/>
            <a:ext cx="8229600" cy="915898"/>
          </a:xfrm>
        </p:spPr>
        <p:txBody>
          <a:bodyPr/>
          <a:lstStyle/>
          <a:p>
            <a:r>
              <a:rPr lang="en-US"/>
              <a:t>The </a:t>
            </a:r>
            <a:r>
              <a:t>Proces</a:t>
            </a:r>
            <a:r>
              <a:rPr lang="en-US"/>
              <a:t>s</a:t>
            </a:r>
            <a:endParaRPr/>
          </a:p>
        </p:txBody>
      </p:sp>
      <p:graphicFrame>
        <p:nvGraphicFramePr>
          <p:cNvPr id="4" name="Content Placeholder 3">
            <a:extLst>
              <a:ext uri="{FF2B5EF4-FFF2-40B4-BE49-F238E27FC236}">
                <a16:creationId xmlns:a16="http://schemas.microsoft.com/office/drawing/2014/main" id="{EEEF0BE2-2D01-D8DB-A4A9-3DDDB4320635}"/>
              </a:ext>
            </a:extLst>
          </p:cNvPr>
          <p:cNvGraphicFramePr>
            <a:graphicFrameLocks noGrp="1"/>
          </p:cNvGraphicFramePr>
          <p:nvPr>
            <p:ph idx="1"/>
            <p:extLst>
              <p:ext uri="{D42A27DB-BD31-4B8C-83A1-F6EECF244321}">
                <p14:modId xmlns:p14="http://schemas.microsoft.com/office/powerpoint/2010/main" val="3110183777"/>
              </p:ext>
            </p:extLst>
          </p:nvPr>
        </p:nvGraphicFramePr>
        <p:xfrm>
          <a:off x="457200" y="1212850"/>
          <a:ext cx="8229600" cy="49133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a:extLst>
              <a:ext uri="{FF2B5EF4-FFF2-40B4-BE49-F238E27FC236}">
                <a16:creationId xmlns:a16="http://schemas.microsoft.com/office/drawing/2014/main" id="{CA8C1257-CBA3-569F-D6A7-E8ADD99269D6}"/>
              </a:ext>
            </a:extLst>
          </p:cNvPr>
          <p:cNvSpPr txBox="1"/>
          <p:nvPr/>
        </p:nvSpPr>
        <p:spPr>
          <a:xfrm>
            <a:off x="882650" y="6064250"/>
            <a:ext cx="7975600" cy="646331"/>
          </a:xfrm>
          <a:prstGeom prst="rect">
            <a:avLst/>
          </a:prstGeom>
          <a:noFill/>
        </p:spPr>
        <p:txBody>
          <a:bodyPr wrap="square">
            <a:spAutoFit/>
          </a:bodyPr>
          <a:lstStyle/>
          <a:p>
            <a:r>
              <a:rPr lang="en-US">
                <a:solidFill>
                  <a:schemeClr val="tx2">
                    <a:lumMod val="60000"/>
                    <a:lumOff val="40000"/>
                  </a:schemeClr>
                </a:solidFill>
              </a:rPr>
              <a:t>Note: Funding is not guaranteed – the College has a fixed allocation and seeks to distribute the funding according to need and local priorities within the guidance.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E29F6-C5BD-AAC2-3166-1611797D9C23}"/>
              </a:ext>
            </a:extLst>
          </p:cNvPr>
          <p:cNvSpPr>
            <a:spLocks noGrp="1"/>
          </p:cNvSpPr>
          <p:nvPr>
            <p:ph type="title"/>
          </p:nvPr>
        </p:nvSpPr>
        <p:spPr>
          <a:xfrm>
            <a:off x="457200" y="274638"/>
            <a:ext cx="8229600" cy="1002324"/>
          </a:xfrm>
        </p:spPr>
        <p:txBody>
          <a:bodyPr>
            <a:normAutofit/>
          </a:bodyPr>
          <a:lstStyle/>
          <a:p>
            <a:r>
              <a:rPr lang="en-GB" sz="2800" dirty="0">
                <a:ea typeface="+mj-lt"/>
                <a:cs typeface="+mj-lt"/>
              </a:rPr>
              <a:t>Industry Placement: A Partnership Opportunity</a:t>
            </a:r>
            <a:br>
              <a:rPr lang="en-GB" sz="2800" dirty="0">
                <a:ea typeface="+mj-lt"/>
                <a:cs typeface="+mj-lt"/>
              </a:rPr>
            </a:br>
            <a:r>
              <a:rPr lang="en-GB" sz="2800" dirty="0">
                <a:ea typeface="Calibri"/>
                <a:cs typeface="Calibri"/>
              </a:rPr>
              <a:t>The Process</a:t>
            </a:r>
            <a:endParaRPr lang="en-US" sz="2800">
              <a:ea typeface="Calibri"/>
              <a:cs typeface="Calibri"/>
            </a:endParaRPr>
          </a:p>
        </p:txBody>
      </p:sp>
      <p:sp>
        <p:nvSpPr>
          <p:cNvPr id="3" name="Content Placeholder 2">
            <a:extLst>
              <a:ext uri="{FF2B5EF4-FFF2-40B4-BE49-F238E27FC236}">
                <a16:creationId xmlns:a16="http://schemas.microsoft.com/office/drawing/2014/main" id="{6AAB257E-AE21-AD5C-4649-91728C06B6F8}"/>
              </a:ext>
            </a:extLst>
          </p:cNvPr>
          <p:cNvSpPr>
            <a:spLocks noGrp="1"/>
          </p:cNvSpPr>
          <p:nvPr>
            <p:ph idx="1"/>
          </p:nvPr>
        </p:nvSpPr>
        <p:spPr>
          <a:xfrm>
            <a:off x="457200" y="1283677"/>
            <a:ext cx="8229600" cy="5299686"/>
          </a:xfrm>
        </p:spPr>
        <p:txBody>
          <a:bodyPr vert="horz" lIns="91440" tIns="45720" rIns="91440" bIns="45720" rtlCol="0" anchor="t">
            <a:noAutofit/>
          </a:bodyPr>
          <a:lstStyle/>
          <a:p>
            <a:pPr marL="0" indent="0">
              <a:buNone/>
            </a:pPr>
            <a:r>
              <a:rPr lang="en-GB" sz="2400" dirty="0">
                <a:ea typeface="+mn-lt"/>
                <a:cs typeface="+mn-lt"/>
              </a:rPr>
              <a:t>Each learner identifies three potential employers based on their own research and interests. If confident, they may reach out directly to explore placement opportunities. Alternatively, our Industry Placement Officer (IPO) is available to make contact on their behalf.</a:t>
            </a:r>
            <a:endParaRPr lang="en-GB" sz="2400" dirty="0">
              <a:ea typeface="Calibri"/>
              <a:cs typeface="Calibri"/>
            </a:endParaRPr>
          </a:p>
          <a:p>
            <a:pPr marL="0" indent="0">
              <a:buNone/>
            </a:pPr>
            <a:r>
              <a:rPr lang="en-GB" sz="2400" dirty="0">
                <a:ea typeface="+mn-lt"/>
                <a:cs typeface="+mn-lt"/>
              </a:rPr>
              <a:t>Once an employer expresses interest, we provide well-prepared CVs for review and offer the opportunity to meet and interview suitable candidates. Should you decide to host a learner, we’ll work closely with you to arrange the placement.</a:t>
            </a:r>
            <a:endParaRPr lang="en-GB" sz="2400" dirty="0">
              <a:ea typeface="Calibri"/>
              <a:cs typeface="Calibri"/>
            </a:endParaRPr>
          </a:p>
          <a:p>
            <a:pPr marL="0" indent="0">
              <a:buNone/>
            </a:pPr>
            <a:r>
              <a:rPr lang="en-GB" sz="2400" dirty="0">
                <a:ea typeface="+mn-lt"/>
                <a:cs typeface="+mn-lt"/>
              </a:rPr>
              <a:t>This includes:</a:t>
            </a:r>
            <a:endParaRPr lang="en-GB" sz="2400" dirty="0">
              <a:ea typeface="Calibri"/>
              <a:cs typeface="Calibri"/>
            </a:endParaRPr>
          </a:p>
          <a:p>
            <a:r>
              <a:rPr lang="en-GB" sz="2400" dirty="0">
                <a:ea typeface="+mn-lt"/>
                <a:cs typeface="+mn-lt"/>
              </a:rPr>
              <a:t>Completing due diligence checks</a:t>
            </a:r>
            <a:endParaRPr lang="en-GB" sz="2400" dirty="0">
              <a:ea typeface="Calibri"/>
              <a:cs typeface="Calibri"/>
            </a:endParaRPr>
          </a:p>
          <a:p>
            <a:r>
              <a:rPr lang="en-GB" sz="2400" dirty="0">
                <a:ea typeface="+mn-lt"/>
                <a:cs typeface="+mn-lt"/>
              </a:rPr>
              <a:t>Conducting risk assessments</a:t>
            </a:r>
            <a:endParaRPr lang="en-GB" sz="2400" dirty="0">
              <a:ea typeface="Calibri"/>
              <a:cs typeface="Calibri"/>
            </a:endParaRPr>
          </a:p>
          <a:p>
            <a:r>
              <a:rPr lang="en-GB" sz="2400" dirty="0">
                <a:ea typeface="+mn-lt"/>
                <a:cs typeface="+mn-lt"/>
              </a:rPr>
              <a:t>Ensuring appropriate insurance is in place</a:t>
            </a:r>
            <a:endParaRPr lang="en-GB" sz="2400" dirty="0">
              <a:ea typeface="Calibri"/>
              <a:cs typeface="Calibri"/>
            </a:endParaRPr>
          </a:p>
          <a:p>
            <a:endParaRPr lang="en-GB" sz="2400" dirty="0">
              <a:ea typeface="Calibri"/>
              <a:cs typeface="Calibri"/>
            </a:endParaRPr>
          </a:p>
        </p:txBody>
      </p:sp>
    </p:spTree>
    <p:extLst>
      <p:ext uri="{BB962C8B-B14F-4D97-AF65-F5344CB8AC3E}">
        <p14:creationId xmlns:p14="http://schemas.microsoft.com/office/powerpoint/2010/main" val="1961346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A5B92C-AE86-6F89-5EFF-4DEC3DD67B8B}"/>
              </a:ext>
            </a:extLst>
          </p:cNvPr>
          <p:cNvSpPr>
            <a:spLocks noGrp="1"/>
          </p:cNvSpPr>
          <p:nvPr>
            <p:ph idx="1"/>
          </p:nvPr>
        </p:nvSpPr>
        <p:spPr>
          <a:xfrm>
            <a:off x="457200" y="310663"/>
            <a:ext cx="8229600" cy="6272700"/>
          </a:xfrm>
        </p:spPr>
        <p:txBody>
          <a:bodyPr vert="horz" lIns="91440" tIns="45720" rIns="91440" bIns="45720" rtlCol="0" anchor="t">
            <a:noAutofit/>
          </a:bodyPr>
          <a:lstStyle/>
          <a:p>
            <a:r>
              <a:rPr lang="en-GB" sz="2400" dirty="0">
                <a:ea typeface="Calibri"/>
                <a:cs typeface="Calibri"/>
              </a:rPr>
              <a:t>Collaborating with you to create a job description that supports your business needs and the learner’s development</a:t>
            </a:r>
            <a:endParaRPr lang="en-US" sz="2400" dirty="0">
              <a:ea typeface="Calibri"/>
              <a:cs typeface="Calibri"/>
            </a:endParaRPr>
          </a:p>
          <a:p>
            <a:pPr marL="0" indent="0">
              <a:buNone/>
            </a:pPr>
            <a:r>
              <a:rPr lang="en-GB" sz="2400" dirty="0">
                <a:ea typeface="Calibri"/>
                <a:cs typeface="Calibri"/>
              </a:rPr>
              <a:t>When the placement begins, the learner will go through your usual induction process, just like any new starter. There is no obligation to pay the student, though some employers choose to offer lunch or travel support.</a:t>
            </a:r>
          </a:p>
          <a:p>
            <a:pPr marL="0" indent="0">
              <a:buNone/>
            </a:pPr>
            <a:r>
              <a:rPr lang="en-GB" sz="2400" dirty="0">
                <a:ea typeface="Calibri"/>
                <a:cs typeface="Calibri"/>
              </a:rPr>
              <a:t>Throughout the placement, you’ll have direct contact with our IPO and admin team, ensuring support is always available. We’ll also ask you to verify the learner’s hours and provide feedback on their performance.</a:t>
            </a:r>
          </a:p>
          <a:p>
            <a:pPr marL="0" indent="0">
              <a:buNone/>
            </a:pPr>
            <a:r>
              <a:rPr lang="en-GB" sz="2400" dirty="0">
                <a:ea typeface="Calibri"/>
                <a:cs typeface="Calibri"/>
              </a:rPr>
              <a:t>Many of our employer partners have found this to be a rewarding experience, with some choosing to offer learners employment after their course concludes.</a:t>
            </a:r>
          </a:p>
          <a:p>
            <a:pPr marL="0" indent="0">
              <a:buNone/>
            </a:pPr>
            <a:r>
              <a:rPr lang="en-GB" sz="2400" dirty="0">
                <a:ea typeface="Calibri"/>
                <a:cs typeface="Calibri"/>
              </a:rPr>
              <a:t>We’d be delighted to explore how an Industry Placement could work for your organisation.</a:t>
            </a:r>
          </a:p>
          <a:p>
            <a:endParaRPr lang="en-GB" sz="2400" dirty="0">
              <a:ea typeface="Calibri"/>
              <a:cs typeface="Calibri"/>
            </a:endParaRPr>
          </a:p>
        </p:txBody>
      </p:sp>
    </p:spTree>
    <p:extLst>
      <p:ext uri="{BB962C8B-B14F-4D97-AF65-F5344CB8AC3E}">
        <p14:creationId xmlns:p14="http://schemas.microsoft.com/office/powerpoint/2010/main" val="519316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Need Help?</a:t>
            </a:r>
          </a:p>
        </p:txBody>
      </p:sp>
      <p:sp>
        <p:nvSpPr>
          <p:cNvPr id="3" name="Content Placeholder 2"/>
          <p:cNvSpPr>
            <a:spLocks noGrp="1"/>
          </p:cNvSpPr>
          <p:nvPr>
            <p:ph idx="1"/>
          </p:nvPr>
        </p:nvSpPr>
        <p:spPr/>
        <p:txBody>
          <a:bodyPr vert="horz" lIns="91440" tIns="45720" rIns="91440" bIns="45720" rtlCol="0" anchor="t">
            <a:normAutofit/>
          </a:bodyPr>
          <a:lstStyle/>
          <a:p>
            <a:r>
              <a:rPr dirty="0"/>
              <a:t>Contact </a:t>
            </a:r>
            <a:r>
              <a:rPr dirty="0" err="1"/>
              <a:t>WorkZone</a:t>
            </a:r>
            <a:r>
              <a:rPr lang="en-GB" dirty="0"/>
              <a:t>:</a:t>
            </a:r>
            <a:endParaRPr lang="en-US" dirty="0"/>
          </a:p>
          <a:p>
            <a:pPr marL="0" indent="0">
              <a:buNone/>
            </a:pPr>
            <a:r>
              <a:rPr lang="en-GB" dirty="0">
                <a:ea typeface="Calibri"/>
                <a:cs typeface="Calibri"/>
                <a:hlinkClick r:id="rId2"/>
              </a:rPr>
              <a:t>Agilbert@buckscollegegroup.ac.uk</a:t>
            </a:r>
            <a:endParaRPr lang="en-GB" dirty="0">
              <a:ea typeface="Calibri"/>
              <a:cs typeface="Calibri"/>
            </a:endParaRPr>
          </a:p>
          <a:p>
            <a:pPr marL="0" indent="0">
              <a:buNone/>
            </a:pPr>
            <a:r>
              <a:rPr lang="en-GB">
                <a:ea typeface="Calibri"/>
                <a:cs typeface="Calibri"/>
              </a:rPr>
              <a:t>01494 </a:t>
            </a:r>
            <a:r>
              <a:rPr lang="en-GB" dirty="0">
                <a:ea typeface="Calibri"/>
                <a:cs typeface="Calibri"/>
              </a:rPr>
              <a:t>585590</a:t>
            </a:r>
          </a:p>
          <a:p>
            <a:pPr marL="0" indent="0">
              <a:buNone/>
            </a:pPr>
            <a:r>
              <a:rPr lang="en-GB" dirty="0">
                <a:ea typeface="Calibri"/>
                <a:cs typeface="Calibri"/>
                <a:hlinkClick r:id="rId3"/>
              </a:rPr>
              <a:t>Vblackie@buckscollegegroup.ac.uk</a:t>
            </a:r>
            <a:endParaRPr lang="en-GB" dirty="0">
              <a:ea typeface="Calibri"/>
              <a:cs typeface="Calibri"/>
            </a:endParaRPr>
          </a:p>
          <a:p>
            <a:pPr marL="0" indent="0">
              <a:buNone/>
            </a:pPr>
            <a:r>
              <a:rPr lang="en-GB" dirty="0">
                <a:ea typeface="Calibri"/>
                <a:cs typeface="Calibri"/>
              </a:rPr>
              <a:t>01296 588541</a:t>
            </a:r>
          </a:p>
          <a:p>
            <a:endParaRPr lang="en-GB" dirty="0">
              <a:ea typeface="Calibri"/>
              <a:cs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 Level in Education &amp; Childcare</a:t>
            </a:r>
          </a:p>
        </p:txBody>
      </p:sp>
      <p:sp>
        <p:nvSpPr>
          <p:cNvPr id="3" name="Content Placeholder 2"/>
          <p:cNvSpPr>
            <a:spLocks noGrp="1"/>
          </p:cNvSpPr>
          <p:nvPr>
            <p:ph idx="1"/>
          </p:nvPr>
        </p:nvSpPr>
        <p:spPr/>
        <p:txBody>
          <a:bodyPr/>
          <a:lstStyle/>
          <a:p>
            <a:r>
              <a:t>Employers: Nurseries, primary schools, early years settings, and SEN support services.</a:t>
            </a:r>
          </a:p>
          <a:p>
            <a:endParaRPr/>
          </a:p>
          <a:p>
            <a:r>
              <a:t>Placement Work: Assist with planning and delivering learning activities, supporting children’s development, safeguarding, and working alongside practitioners.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30c1359c-fa9a-48a4-a61c-da3b48dcfb27" xsi:nil="true"/>
    <lcf76f155ced4ddcb4097134ff3c332f xmlns="cd16847b-3c5f-4db7-8353-a9294a937a4e">
      <Terms xmlns="http://schemas.microsoft.com/office/infopath/2007/PartnerControls"/>
    </lcf76f155ced4ddcb4097134ff3c332f>
    <exec11_x002e_10_x002e_22 xmlns="cd16847b-3c5f-4db7-8353-a9294a937a4e"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F91B206E57A0D43B66354C2ABA39713" ma:contentTypeVersion="17" ma:contentTypeDescription="Create a new document." ma:contentTypeScope="" ma:versionID="4f35e20915e94baaedf3ab09461df0a5">
  <xsd:schema xmlns:xsd="http://www.w3.org/2001/XMLSchema" xmlns:xs="http://www.w3.org/2001/XMLSchema" xmlns:p="http://schemas.microsoft.com/office/2006/metadata/properties" xmlns:ns2="cd16847b-3c5f-4db7-8353-a9294a937a4e" xmlns:ns3="30c1359c-fa9a-48a4-a61c-da3b48dcfb27" targetNamespace="http://schemas.microsoft.com/office/2006/metadata/properties" ma:root="true" ma:fieldsID="9f0f171f588017e71b43b24bdf22ca19" ns2:_="" ns3:_="">
    <xsd:import namespace="cd16847b-3c5f-4db7-8353-a9294a937a4e"/>
    <xsd:import namespace="30c1359c-fa9a-48a4-a61c-da3b48dcfb27"/>
    <xsd:element name="properties">
      <xsd:complexType>
        <xsd:sequence>
          <xsd:element name="documentManagement">
            <xsd:complexType>
              <xsd:all>
                <xsd:element ref="ns2:MediaServiceMetadata" minOccurs="0"/>
                <xsd:element ref="ns2:MediaServiceFastMetadata" minOccurs="0"/>
                <xsd:element ref="ns2:exec11_x002e_10_x002e_22"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16847b-3c5f-4db7-8353-a9294a937a4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exec11_x002e_10_x002e_22" ma:index="10" nillable="true" ma:displayName="exec 11.10.22" ma:format="DateOnly" ma:internalName="exec11_x002e_10_x002e_22">
      <xsd:simpleType>
        <xsd:restriction base="dms:DateTim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9eb08c60-68c6-4cfa-b579-4b1d0f010ab2"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indexed="true" ma:internalName="MediaServiceLocation" ma:readOnly="true">
      <xsd:simpleType>
        <xsd:restriction base="dms:Text"/>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0c1359c-fa9a-48a4-a61c-da3b48dcfb2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789a9baa-f903-4dbc-9492-65255f167cea}" ma:internalName="TaxCatchAll" ma:showField="CatchAllData" ma:web="30c1359c-fa9a-48a4-a61c-da3b48dcfb2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A53C86D-6F89-4B6B-8E57-EC895059500C}">
  <ds:schemaRefs>
    <ds:schemaRef ds:uri="http://schemas.microsoft.com/sharepoint/v3/contenttype/forms"/>
  </ds:schemaRefs>
</ds:datastoreItem>
</file>

<file path=customXml/itemProps2.xml><?xml version="1.0" encoding="utf-8"?>
<ds:datastoreItem xmlns:ds="http://schemas.openxmlformats.org/officeDocument/2006/customXml" ds:itemID="{94E73B08-29F3-4EA0-BF43-95F735C7B183}">
  <ds:schemaRefs>
    <ds:schemaRef ds:uri="30c1359c-fa9a-48a4-a61c-da3b48dcfb27"/>
    <ds:schemaRef ds:uri="cd16847b-3c5f-4db7-8353-a9294a937a4e"/>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6A08A57B-B6F6-4233-8A25-80A787AA0A3B}">
  <ds:schemaRefs>
    <ds:schemaRef ds:uri="30c1359c-fa9a-48a4-a61c-da3b48dcfb27"/>
    <ds:schemaRef ds:uri="cd16847b-3c5f-4db7-8353-a9294a937a4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969</Words>
  <Application>Microsoft Office PowerPoint</Application>
  <PresentationFormat>On-screen Show (4:3)</PresentationFormat>
  <Paragraphs>96</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T Level Placements Employer Support Fund</vt:lpstr>
      <vt:lpstr>T Level Courses</vt:lpstr>
      <vt:lpstr>Eligibility</vt:lpstr>
      <vt:lpstr>What can be claimed for?</vt:lpstr>
      <vt:lpstr>The Process</vt:lpstr>
      <vt:lpstr>Industry Placement: A Partnership Opportunity The Process</vt:lpstr>
      <vt:lpstr>PowerPoint Presentation</vt:lpstr>
      <vt:lpstr>Need Help?</vt:lpstr>
      <vt:lpstr>T Level in Education &amp; Childcare</vt:lpstr>
      <vt:lpstr>T Level in Health</vt:lpstr>
      <vt:lpstr>T Level in Science</vt:lpstr>
      <vt:lpstr>T Level in Civil Engineering (Construction Route)</vt:lpstr>
      <vt:lpstr>T Level in Business: Team Leadership &amp; Management</vt:lpstr>
      <vt:lpstr>T Level in Marketing</vt:lpstr>
      <vt:lpstr>T Level in Media Production</vt:lpstr>
      <vt:lpstr>T Level in Digital Production, Design &amp; Development</vt:lpstr>
      <vt:lpstr>T Level in Digital Support Services</vt:lpstr>
      <vt:lpstr>T Level in Legal Services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Gareth Barlow</cp:lastModifiedBy>
  <cp:revision>198</cp:revision>
  <dcterms:created xsi:type="dcterms:W3CDTF">2013-01-27T09:14:16Z</dcterms:created>
  <dcterms:modified xsi:type="dcterms:W3CDTF">2025-11-10T16:23:51Z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0x0101006F91B206E57A0D43B66354C2ABA39713</vt:lpwstr>
  </property>
  <property fmtid="{D5CDD505-2E9C-101B-9397-08002B2CF9AE}" pid="3" name="MediaServiceImageTags">
    <vt:lpwstr/>
  </property>
</Properties>
</file>